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25"/>
  </p:notesMasterIdLst>
  <p:handoutMasterIdLst>
    <p:handoutMasterId r:id="rId26"/>
  </p:handoutMasterIdLst>
  <p:sldIdLst>
    <p:sldId id="256" r:id="rId5"/>
    <p:sldId id="280" r:id="rId6"/>
    <p:sldId id="279" r:id="rId7"/>
    <p:sldId id="292" r:id="rId8"/>
    <p:sldId id="293" r:id="rId9"/>
    <p:sldId id="291" r:id="rId10"/>
    <p:sldId id="294" r:id="rId11"/>
    <p:sldId id="295" r:id="rId12"/>
    <p:sldId id="296" r:id="rId13"/>
    <p:sldId id="297" r:id="rId14"/>
    <p:sldId id="298" r:id="rId15"/>
    <p:sldId id="299" r:id="rId16"/>
    <p:sldId id="300" r:id="rId17"/>
    <p:sldId id="301" r:id="rId18"/>
    <p:sldId id="272" r:id="rId19"/>
    <p:sldId id="288" r:id="rId20"/>
    <p:sldId id="289" r:id="rId21"/>
    <p:sldId id="303" r:id="rId22"/>
    <p:sldId id="304" r:id="rId23"/>
    <p:sldId id="261" r:id="rId24"/>
  </p:sldIdLst>
  <p:sldSz cx="9144000" cy="5143500" type="screen16x9"/>
  <p:notesSz cx="6858000" cy="9144000"/>
  <p:defaultTextStyle>
    <a:defPPr>
      <a:defRPr lang="en-US"/>
    </a:defPPr>
    <a:lvl1pPr marL="0" algn="l" defTabSz="171446" rtl="0" eaLnBrk="1" latinLnBrk="0" hangingPunct="1">
      <a:defRPr sz="675" kern="1200">
        <a:solidFill>
          <a:schemeClr val="tx1"/>
        </a:solidFill>
        <a:latin typeface="+mn-lt"/>
        <a:ea typeface="+mn-ea"/>
        <a:cs typeface="+mn-cs"/>
      </a:defRPr>
    </a:lvl1pPr>
    <a:lvl2pPr marL="171446" algn="l" defTabSz="171446" rtl="0" eaLnBrk="1" latinLnBrk="0" hangingPunct="1">
      <a:defRPr sz="675" kern="1200">
        <a:solidFill>
          <a:schemeClr val="tx1"/>
        </a:solidFill>
        <a:latin typeface="+mn-lt"/>
        <a:ea typeface="+mn-ea"/>
        <a:cs typeface="+mn-cs"/>
      </a:defRPr>
    </a:lvl2pPr>
    <a:lvl3pPr marL="342892" algn="l" defTabSz="171446" rtl="0" eaLnBrk="1" latinLnBrk="0" hangingPunct="1">
      <a:defRPr sz="675" kern="1200">
        <a:solidFill>
          <a:schemeClr val="tx1"/>
        </a:solidFill>
        <a:latin typeface="+mn-lt"/>
        <a:ea typeface="+mn-ea"/>
        <a:cs typeface="+mn-cs"/>
      </a:defRPr>
    </a:lvl3pPr>
    <a:lvl4pPr marL="514337" algn="l" defTabSz="171446" rtl="0" eaLnBrk="1" latinLnBrk="0" hangingPunct="1">
      <a:defRPr sz="675" kern="1200">
        <a:solidFill>
          <a:schemeClr val="tx1"/>
        </a:solidFill>
        <a:latin typeface="+mn-lt"/>
        <a:ea typeface="+mn-ea"/>
        <a:cs typeface="+mn-cs"/>
      </a:defRPr>
    </a:lvl4pPr>
    <a:lvl5pPr marL="685783" algn="l" defTabSz="171446" rtl="0" eaLnBrk="1" latinLnBrk="0" hangingPunct="1">
      <a:defRPr sz="675" kern="1200">
        <a:solidFill>
          <a:schemeClr val="tx1"/>
        </a:solidFill>
        <a:latin typeface="+mn-lt"/>
        <a:ea typeface="+mn-ea"/>
        <a:cs typeface="+mn-cs"/>
      </a:defRPr>
    </a:lvl5pPr>
    <a:lvl6pPr marL="857228" algn="l" defTabSz="171446" rtl="0" eaLnBrk="1" latinLnBrk="0" hangingPunct="1">
      <a:defRPr sz="675" kern="1200">
        <a:solidFill>
          <a:schemeClr val="tx1"/>
        </a:solidFill>
        <a:latin typeface="+mn-lt"/>
        <a:ea typeface="+mn-ea"/>
        <a:cs typeface="+mn-cs"/>
      </a:defRPr>
    </a:lvl6pPr>
    <a:lvl7pPr marL="1028675" algn="l" defTabSz="171446" rtl="0" eaLnBrk="1" latinLnBrk="0" hangingPunct="1">
      <a:defRPr sz="675" kern="1200">
        <a:solidFill>
          <a:schemeClr val="tx1"/>
        </a:solidFill>
        <a:latin typeface="+mn-lt"/>
        <a:ea typeface="+mn-ea"/>
        <a:cs typeface="+mn-cs"/>
      </a:defRPr>
    </a:lvl7pPr>
    <a:lvl8pPr marL="1200120" algn="l" defTabSz="171446" rtl="0" eaLnBrk="1" latinLnBrk="0" hangingPunct="1">
      <a:defRPr sz="675" kern="1200">
        <a:solidFill>
          <a:schemeClr val="tx1"/>
        </a:solidFill>
        <a:latin typeface="+mn-lt"/>
        <a:ea typeface="+mn-ea"/>
        <a:cs typeface="+mn-cs"/>
      </a:defRPr>
    </a:lvl8pPr>
    <a:lvl9pPr marL="1371566" algn="l" defTabSz="171446" rtl="0" eaLnBrk="1" latinLnBrk="0" hangingPunct="1">
      <a:defRPr sz="67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27CBEE1-7FA2-42FE-B780-1F3BC9144321}">
          <p14:sldIdLst>
            <p14:sldId id="256"/>
            <p14:sldId id="280"/>
          </p14:sldIdLst>
        </p14:section>
        <p14:section name="Untitled Section" id="{0FE952AE-3199-4794-A9D5-0BDD355D70C4}">
          <p14:sldIdLst>
            <p14:sldId id="279"/>
            <p14:sldId id="292"/>
            <p14:sldId id="293"/>
            <p14:sldId id="291"/>
            <p14:sldId id="294"/>
            <p14:sldId id="295"/>
            <p14:sldId id="296"/>
            <p14:sldId id="297"/>
            <p14:sldId id="298"/>
            <p14:sldId id="299"/>
            <p14:sldId id="300"/>
            <p14:sldId id="301"/>
            <p14:sldId id="272"/>
            <p14:sldId id="288"/>
            <p14:sldId id="289"/>
            <p14:sldId id="303"/>
            <p14:sldId id="304"/>
            <p14:sldId id="26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owshad S K" initials="NSK" lastIdx="1" clrIdx="0">
    <p:extLst>
      <p:ext uri="{19B8F6BF-5375-455C-9EA6-DF929625EA0E}">
        <p15:presenceInfo xmlns:p15="http://schemas.microsoft.com/office/powerpoint/2012/main" userId="S::00005786@arisglobal.com::f84b4ec5-481c-4378-8eb6-e6a31ef7ca7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C0E95C-FEDD-4B0E-B0E5-00F1D6EE6AB3}" v="18" dt="2021-12-27T15:42:52.4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73" autoAdjust="0"/>
    <p:restoredTop sz="93372" autoAdjust="0"/>
  </p:normalViewPr>
  <p:slideViewPr>
    <p:cSldViewPr snapToGrid="0">
      <p:cViewPr varScale="1">
        <p:scale>
          <a:sx n="83" d="100"/>
          <a:sy n="83" d="100"/>
        </p:scale>
        <p:origin x="784" y="5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2708" y="-8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jas M K" userId="8d326f5b-d870-4516-8b40-f2bd6eac26b8" providerId="ADAL" clId="{7EC0E95C-FEDD-4B0E-B0E5-00F1D6EE6AB3}"/>
    <pc:docChg chg="undo custSel addSld delSld modSld modSection">
      <pc:chgData name="Tejas M K" userId="8d326f5b-d870-4516-8b40-f2bd6eac26b8" providerId="ADAL" clId="{7EC0E95C-FEDD-4B0E-B0E5-00F1D6EE6AB3}" dt="2021-12-27T16:56:32.654" v="489" actId="2890"/>
      <pc:docMkLst>
        <pc:docMk/>
      </pc:docMkLst>
      <pc:sldChg chg="modSp mod">
        <pc:chgData name="Tejas M K" userId="8d326f5b-d870-4516-8b40-f2bd6eac26b8" providerId="ADAL" clId="{7EC0E95C-FEDD-4B0E-B0E5-00F1D6EE6AB3}" dt="2021-12-27T15:44:13.847" v="461" actId="14100"/>
        <pc:sldMkLst>
          <pc:docMk/>
          <pc:sldMk cId="2646362913" sldId="256"/>
        </pc:sldMkLst>
        <pc:spChg chg="mod">
          <ac:chgData name="Tejas M K" userId="8d326f5b-d870-4516-8b40-f2bd6eac26b8" providerId="ADAL" clId="{7EC0E95C-FEDD-4B0E-B0E5-00F1D6EE6AB3}" dt="2021-12-27T15:44:13.847" v="461" actId="14100"/>
          <ac:spMkLst>
            <pc:docMk/>
            <pc:sldMk cId="2646362913" sldId="256"/>
            <ac:spMk id="13" creationId="{6CBD5F43-7BE3-4129-B649-50BC0DBD7899}"/>
          </ac:spMkLst>
        </pc:spChg>
      </pc:sldChg>
      <pc:sldChg chg="addSp delSp modSp mod">
        <pc:chgData name="Tejas M K" userId="8d326f5b-d870-4516-8b40-f2bd6eac26b8" providerId="ADAL" clId="{7EC0E95C-FEDD-4B0E-B0E5-00F1D6EE6AB3}" dt="2021-12-27T15:43:01.589" v="458" actId="27636"/>
        <pc:sldMkLst>
          <pc:docMk/>
          <pc:sldMk cId="2164862819" sldId="261"/>
        </pc:sldMkLst>
        <pc:spChg chg="del">
          <ac:chgData name="Tejas M K" userId="8d326f5b-d870-4516-8b40-f2bd6eac26b8" providerId="ADAL" clId="{7EC0E95C-FEDD-4B0E-B0E5-00F1D6EE6AB3}" dt="2021-12-27T15:42:48.900" v="438" actId="478"/>
          <ac:spMkLst>
            <pc:docMk/>
            <pc:sldMk cId="2164862819" sldId="261"/>
            <ac:spMk id="3" creationId="{BEC7716C-1486-45C3-A377-9A61A29D847A}"/>
          </ac:spMkLst>
        </pc:spChg>
        <pc:spChg chg="add del mod">
          <ac:chgData name="Tejas M K" userId="8d326f5b-d870-4516-8b40-f2bd6eac26b8" providerId="ADAL" clId="{7EC0E95C-FEDD-4B0E-B0E5-00F1D6EE6AB3}" dt="2021-12-27T15:42:37.498" v="435"/>
          <ac:spMkLst>
            <pc:docMk/>
            <pc:sldMk cId="2164862819" sldId="261"/>
            <ac:spMk id="4" creationId="{7470C8BE-8886-4E17-87F1-D7742CECE689}"/>
          </ac:spMkLst>
        </pc:spChg>
        <pc:spChg chg="add del mod">
          <ac:chgData name="Tejas M K" userId="8d326f5b-d870-4516-8b40-f2bd6eac26b8" providerId="ADAL" clId="{7EC0E95C-FEDD-4B0E-B0E5-00F1D6EE6AB3}" dt="2021-12-27T15:42:43.916" v="437"/>
          <ac:spMkLst>
            <pc:docMk/>
            <pc:sldMk cId="2164862819" sldId="261"/>
            <ac:spMk id="5" creationId="{CE593BC2-C93D-41B7-A728-CF8791540B05}"/>
          </ac:spMkLst>
        </pc:spChg>
        <pc:spChg chg="mod">
          <ac:chgData name="Tejas M K" userId="8d326f5b-d870-4516-8b40-f2bd6eac26b8" providerId="ADAL" clId="{7EC0E95C-FEDD-4B0E-B0E5-00F1D6EE6AB3}" dt="2021-12-27T15:43:01.589" v="458" actId="27636"/>
          <ac:spMkLst>
            <pc:docMk/>
            <pc:sldMk cId="2164862819" sldId="261"/>
            <ac:spMk id="6" creationId="{8C0E4472-10E1-4C46-9FD7-75F57F2620A5}"/>
          </ac:spMkLst>
        </pc:spChg>
        <pc:spChg chg="add mod">
          <ac:chgData name="Tejas M K" userId="8d326f5b-d870-4516-8b40-f2bd6eac26b8" providerId="ADAL" clId="{7EC0E95C-FEDD-4B0E-B0E5-00F1D6EE6AB3}" dt="2021-12-27T15:42:52.495" v="439"/>
          <ac:spMkLst>
            <pc:docMk/>
            <pc:sldMk cId="2164862819" sldId="261"/>
            <ac:spMk id="7" creationId="{D8BB228D-BA73-4FD6-A602-630D9818EC04}"/>
          </ac:spMkLst>
        </pc:spChg>
      </pc:sldChg>
      <pc:sldChg chg="del">
        <pc:chgData name="Tejas M K" userId="8d326f5b-d870-4516-8b40-f2bd6eac26b8" providerId="ADAL" clId="{7EC0E95C-FEDD-4B0E-B0E5-00F1D6EE6AB3}" dt="2021-12-27T15:19:56.896" v="188" actId="2696"/>
        <pc:sldMkLst>
          <pc:docMk/>
          <pc:sldMk cId="1766147506" sldId="262"/>
        </pc:sldMkLst>
      </pc:sldChg>
      <pc:sldChg chg="del">
        <pc:chgData name="Tejas M K" userId="8d326f5b-d870-4516-8b40-f2bd6eac26b8" providerId="ADAL" clId="{7EC0E95C-FEDD-4B0E-B0E5-00F1D6EE6AB3}" dt="2021-12-27T15:19:56.896" v="188" actId="2696"/>
        <pc:sldMkLst>
          <pc:docMk/>
          <pc:sldMk cId="3114275228" sldId="263"/>
        </pc:sldMkLst>
      </pc:sldChg>
      <pc:sldChg chg="del">
        <pc:chgData name="Tejas M K" userId="8d326f5b-d870-4516-8b40-f2bd6eac26b8" providerId="ADAL" clId="{7EC0E95C-FEDD-4B0E-B0E5-00F1D6EE6AB3}" dt="2021-12-27T15:19:42.208" v="187" actId="2696"/>
        <pc:sldMkLst>
          <pc:docMk/>
          <pc:sldMk cId="3755795611" sldId="267"/>
        </pc:sldMkLst>
      </pc:sldChg>
      <pc:sldChg chg="del">
        <pc:chgData name="Tejas M K" userId="8d326f5b-d870-4516-8b40-f2bd6eac26b8" providerId="ADAL" clId="{7EC0E95C-FEDD-4B0E-B0E5-00F1D6EE6AB3}" dt="2021-12-27T15:19:42.208" v="187" actId="2696"/>
        <pc:sldMkLst>
          <pc:docMk/>
          <pc:sldMk cId="47684888" sldId="271"/>
        </pc:sldMkLst>
      </pc:sldChg>
      <pc:sldChg chg="del">
        <pc:chgData name="Tejas M K" userId="8d326f5b-d870-4516-8b40-f2bd6eac26b8" providerId="ADAL" clId="{7EC0E95C-FEDD-4B0E-B0E5-00F1D6EE6AB3}" dt="2021-12-27T15:19:42.208" v="187" actId="2696"/>
        <pc:sldMkLst>
          <pc:docMk/>
          <pc:sldMk cId="4070951416" sldId="272"/>
        </pc:sldMkLst>
      </pc:sldChg>
      <pc:sldChg chg="del">
        <pc:chgData name="Tejas M K" userId="8d326f5b-d870-4516-8b40-f2bd6eac26b8" providerId="ADAL" clId="{7EC0E95C-FEDD-4B0E-B0E5-00F1D6EE6AB3}" dt="2021-12-27T15:19:56.896" v="188" actId="2696"/>
        <pc:sldMkLst>
          <pc:docMk/>
          <pc:sldMk cId="2003332831" sldId="273"/>
        </pc:sldMkLst>
      </pc:sldChg>
      <pc:sldChg chg="del">
        <pc:chgData name="Tejas M K" userId="8d326f5b-d870-4516-8b40-f2bd6eac26b8" providerId="ADAL" clId="{7EC0E95C-FEDD-4B0E-B0E5-00F1D6EE6AB3}" dt="2021-12-27T15:19:56.896" v="188" actId="2696"/>
        <pc:sldMkLst>
          <pc:docMk/>
          <pc:sldMk cId="121872683" sldId="274"/>
        </pc:sldMkLst>
      </pc:sldChg>
      <pc:sldChg chg="del">
        <pc:chgData name="Tejas M K" userId="8d326f5b-d870-4516-8b40-f2bd6eac26b8" providerId="ADAL" clId="{7EC0E95C-FEDD-4B0E-B0E5-00F1D6EE6AB3}" dt="2021-12-27T15:19:56.896" v="188" actId="2696"/>
        <pc:sldMkLst>
          <pc:docMk/>
          <pc:sldMk cId="2639024928" sldId="275"/>
        </pc:sldMkLst>
      </pc:sldChg>
      <pc:sldChg chg="del">
        <pc:chgData name="Tejas M K" userId="8d326f5b-d870-4516-8b40-f2bd6eac26b8" providerId="ADAL" clId="{7EC0E95C-FEDD-4B0E-B0E5-00F1D6EE6AB3}" dt="2021-12-27T15:19:56.896" v="188" actId="2696"/>
        <pc:sldMkLst>
          <pc:docMk/>
          <pc:sldMk cId="1567442537" sldId="276"/>
        </pc:sldMkLst>
      </pc:sldChg>
      <pc:sldChg chg="del">
        <pc:chgData name="Tejas M K" userId="8d326f5b-d870-4516-8b40-f2bd6eac26b8" providerId="ADAL" clId="{7EC0E95C-FEDD-4B0E-B0E5-00F1D6EE6AB3}" dt="2021-12-27T15:19:56.896" v="188" actId="2696"/>
        <pc:sldMkLst>
          <pc:docMk/>
          <pc:sldMk cId="942077858" sldId="277"/>
        </pc:sldMkLst>
      </pc:sldChg>
      <pc:sldChg chg="del">
        <pc:chgData name="Tejas M K" userId="8d326f5b-d870-4516-8b40-f2bd6eac26b8" providerId="ADAL" clId="{7EC0E95C-FEDD-4B0E-B0E5-00F1D6EE6AB3}" dt="2021-12-27T15:20:04.152" v="189" actId="2696"/>
        <pc:sldMkLst>
          <pc:docMk/>
          <pc:sldMk cId="2350842894" sldId="278"/>
        </pc:sldMkLst>
      </pc:sldChg>
      <pc:sldChg chg="modSp mod">
        <pc:chgData name="Tejas M K" userId="8d326f5b-d870-4516-8b40-f2bd6eac26b8" providerId="ADAL" clId="{7EC0E95C-FEDD-4B0E-B0E5-00F1D6EE6AB3}" dt="2021-12-27T15:40:57.425" v="424" actId="20577"/>
        <pc:sldMkLst>
          <pc:docMk/>
          <pc:sldMk cId="3960359620" sldId="280"/>
        </pc:sldMkLst>
        <pc:spChg chg="mod">
          <ac:chgData name="Tejas M K" userId="8d326f5b-d870-4516-8b40-f2bd6eac26b8" providerId="ADAL" clId="{7EC0E95C-FEDD-4B0E-B0E5-00F1D6EE6AB3}" dt="2021-12-27T15:40:57.425" v="424" actId="20577"/>
          <ac:spMkLst>
            <pc:docMk/>
            <pc:sldMk cId="3960359620" sldId="280"/>
            <ac:spMk id="3" creationId="{9BBEE1B6-B4D1-49AF-A4D6-2C7F645B790C}"/>
          </ac:spMkLst>
        </pc:spChg>
      </pc:sldChg>
      <pc:sldChg chg="addSp delSp modSp mod">
        <pc:chgData name="Tejas M K" userId="8d326f5b-d870-4516-8b40-f2bd6eac26b8" providerId="ADAL" clId="{7EC0E95C-FEDD-4B0E-B0E5-00F1D6EE6AB3}" dt="2021-12-27T15:50:17.566" v="482" actId="14100"/>
        <pc:sldMkLst>
          <pc:docMk/>
          <pc:sldMk cId="1703875186" sldId="281"/>
        </pc:sldMkLst>
        <pc:spChg chg="mod">
          <ac:chgData name="Tejas M K" userId="8d326f5b-d870-4516-8b40-f2bd6eac26b8" providerId="ADAL" clId="{7EC0E95C-FEDD-4B0E-B0E5-00F1D6EE6AB3}" dt="2021-12-27T15:50:17.566" v="482" actId="14100"/>
          <ac:spMkLst>
            <pc:docMk/>
            <pc:sldMk cId="1703875186" sldId="281"/>
            <ac:spMk id="3" creationId="{4A21D777-2372-4A76-B9C2-2220BB11457E}"/>
          </ac:spMkLst>
        </pc:spChg>
        <pc:picChg chg="del mod">
          <ac:chgData name="Tejas M K" userId="8d326f5b-d870-4516-8b40-f2bd6eac26b8" providerId="ADAL" clId="{7EC0E95C-FEDD-4B0E-B0E5-00F1D6EE6AB3}" dt="2021-12-27T14:58:25.667" v="10" actId="478"/>
          <ac:picMkLst>
            <pc:docMk/>
            <pc:sldMk cId="1703875186" sldId="281"/>
            <ac:picMk id="7" creationId="{07C261FF-EDB2-4C06-ABEF-C2ED6606F1DD}"/>
          </ac:picMkLst>
        </pc:picChg>
        <pc:picChg chg="add mod">
          <ac:chgData name="Tejas M K" userId="8d326f5b-d870-4516-8b40-f2bd6eac26b8" providerId="ADAL" clId="{7EC0E95C-FEDD-4B0E-B0E5-00F1D6EE6AB3}" dt="2021-12-27T15:01:25.792" v="17" actId="14100"/>
          <ac:picMkLst>
            <pc:docMk/>
            <pc:sldMk cId="1703875186" sldId="281"/>
            <ac:picMk id="9" creationId="{BF677892-634B-42F0-94CE-2FC2B9E98299}"/>
          </ac:picMkLst>
        </pc:picChg>
      </pc:sldChg>
      <pc:sldChg chg="addSp modSp mod">
        <pc:chgData name="Tejas M K" userId="8d326f5b-d870-4516-8b40-f2bd6eac26b8" providerId="ADAL" clId="{7EC0E95C-FEDD-4B0E-B0E5-00F1D6EE6AB3}" dt="2021-12-27T15:52:09.705" v="488" actId="14100"/>
        <pc:sldMkLst>
          <pc:docMk/>
          <pc:sldMk cId="1497486968" sldId="282"/>
        </pc:sldMkLst>
        <pc:spChg chg="mod">
          <ac:chgData name="Tejas M K" userId="8d326f5b-d870-4516-8b40-f2bd6eac26b8" providerId="ADAL" clId="{7EC0E95C-FEDD-4B0E-B0E5-00F1D6EE6AB3}" dt="2021-12-27T08:45:38.729" v="5" actId="207"/>
          <ac:spMkLst>
            <pc:docMk/>
            <pc:sldMk cId="1497486968" sldId="282"/>
            <ac:spMk id="3" creationId="{09690474-827B-4EDC-B583-DB2E4CAFE5B3}"/>
          </ac:spMkLst>
        </pc:spChg>
        <pc:spChg chg="mod">
          <ac:chgData name="Tejas M K" userId="8d326f5b-d870-4516-8b40-f2bd6eac26b8" providerId="ADAL" clId="{7EC0E95C-FEDD-4B0E-B0E5-00F1D6EE6AB3}" dt="2021-12-27T15:52:09.705" v="488" actId="14100"/>
          <ac:spMkLst>
            <pc:docMk/>
            <pc:sldMk cId="1497486968" sldId="282"/>
            <ac:spMk id="5" creationId="{CA9D1F86-4183-4B62-871D-54A8F787B0A9}"/>
          </ac:spMkLst>
        </pc:spChg>
        <pc:spChg chg="add mod">
          <ac:chgData name="Tejas M K" userId="8d326f5b-d870-4516-8b40-f2bd6eac26b8" providerId="ADAL" clId="{7EC0E95C-FEDD-4B0E-B0E5-00F1D6EE6AB3}" dt="2021-12-27T15:41:26.472" v="425"/>
          <ac:spMkLst>
            <pc:docMk/>
            <pc:sldMk cId="1497486968" sldId="282"/>
            <ac:spMk id="8" creationId="{E04CFB49-B313-4DCE-B5EA-44A93069CF11}"/>
          </ac:spMkLst>
        </pc:spChg>
        <pc:picChg chg="add mod">
          <ac:chgData name="Tejas M K" userId="8d326f5b-d870-4516-8b40-f2bd6eac26b8" providerId="ADAL" clId="{7EC0E95C-FEDD-4B0E-B0E5-00F1D6EE6AB3}" dt="2021-12-27T15:45:13.064" v="464" actId="14100"/>
          <ac:picMkLst>
            <pc:docMk/>
            <pc:sldMk cId="1497486968" sldId="282"/>
            <ac:picMk id="7" creationId="{CA138277-2573-49CA-ABA0-FDEE91AA3A6C}"/>
          </ac:picMkLst>
        </pc:picChg>
      </pc:sldChg>
      <pc:sldChg chg="addSp modSp mod">
        <pc:chgData name="Tejas M K" userId="8d326f5b-d870-4516-8b40-f2bd6eac26b8" providerId="ADAL" clId="{7EC0E95C-FEDD-4B0E-B0E5-00F1D6EE6AB3}" dt="2021-12-27T15:51:42.833" v="484" actId="14100"/>
        <pc:sldMkLst>
          <pc:docMk/>
          <pc:sldMk cId="4271724839" sldId="283"/>
        </pc:sldMkLst>
        <pc:spChg chg="mod">
          <ac:chgData name="Tejas M K" userId="8d326f5b-d870-4516-8b40-f2bd6eac26b8" providerId="ADAL" clId="{7EC0E95C-FEDD-4B0E-B0E5-00F1D6EE6AB3}" dt="2021-12-27T15:11:14.182" v="65" actId="14100"/>
          <ac:spMkLst>
            <pc:docMk/>
            <pc:sldMk cId="4271724839" sldId="283"/>
            <ac:spMk id="2" creationId="{4E6F253E-EF27-4E14-B5B6-91D86EA6F6ED}"/>
          </ac:spMkLst>
        </pc:spChg>
        <pc:spChg chg="mod">
          <ac:chgData name="Tejas M K" userId="8d326f5b-d870-4516-8b40-f2bd6eac26b8" providerId="ADAL" clId="{7EC0E95C-FEDD-4B0E-B0E5-00F1D6EE6AB3}" dt="2021-12-27T15:13:59.470" v="178" actId="207"/>
          <ac:spMkLst>
            <pc:docMk/>
            <pc:sldMk cId="4271724839" sldId="283"/>
            <ac:spMk id="3" creationId="{2AA214E7-FD58-4823-8A1B-8AFE1A593534}"/>
          </ac:spMkLst>
        </pc:spChg>
        <pc:spChg chg="mod">
          <ac:chgData name="Tejas M K" userId="8d326f5b-d870-4516-8b40-f2bd6eac26b8" providerId="ADAL" clId="{7EC0E95C-FEDD-4B0E-B0E5-00F1D6EE6AB3}" dt="2021-12-27T15:51:42.833" v="484" actId="14100"/>
          <ac:spMkLst>
            <pc:docMk/>
            <pc:sldMk cId="4271724839" sldId="283"/>
            <ac:spMk id="4" creationId="{88FD366C-762C-4EB6-91A1-1819454EB4DB}"/>
          </ac:spMkLst>
        </pc:spChg>
        <pc:spChg chg="add mod">
          <ac:chgData name="Tejas M K" userId="8d326f5b-d870-4516-8b40-f2bd6eac26b8" providerId="ADAL" clId="{7EC0E95C-FEDD-4B0E-B0E5-00F1D6EE6AB3}" dt="2021-12-27T15:42:00.517" v="429"/>
          <ac:spMkLst>
            <pc:docMk/>
            <pc:sldMk cId="4271724839" sldId="283"/>
            <ac:spMk id="7" creationId="{C8D9A117-335C-4F52-B91F-6E0A7082D907}"/>
          </ac:spMkLst>
        </pc:spChg>
        <pc:picChg chg="add mod">
          <ac:chgData name="Tejas M K" userId="8d326f5b-d870-4516-8b40-f2bd6eac26b8" providerId="ADAL" clId="{7EC0E95C-FEDD-4B0E-B0E5-00F1D6EE6AB3}" dt="2021-12-27T15:46:54.818" v="470" actId="14100"/>
          <ac:picMkLst>
            <pc:docMk/>
            <pc:sldMk cId="4271724839" sldId="283"/>
            <ac:picMk id="6" creationId="{822194FC-73CA-4DEA-A3F5-69229E0EF0D0}"/>
          </ac:picMkLst>
        </pc:picChg>
      </pc:sldChg>
      <pc:sldChg chg="addSp modSp mod">
        <pc:chgData name="Tejas M K" userId="8d326f5b-d870-4516-8b40-f2bd6eac26b8" providerId="ADAL" clId="{7EC0E95C-FEDD-4B0E-B0E5-00F1D6EE6AB3}" dt="2021-12-27T15:52:02.343" v="487" actId="14100"/>
        <pc:sldMkLst>
          <pc:docMk/>
          <pc:sldMk cId="2065158353" sldId="284"/>
        </pc:sldMkLst>
        <pc:spChg chg="mod">
          <ac:chgData name="Tejas M K" userId="8d326f5b-d870-4516-8b40-f2bd6eac26b8" providerId="ADAL" clId="{7EC0E95C-FEDD-4B0E-B0E5-00F1D6EE6AB3}" dt="2021-12-27T08:45:59.263" v="6" actId="207"/>
          <ac:spMkLst>
            <pc:docMk/>
            <pc:sldMk cId="2065158353" sldId="284"/>
            <ac:spMk id="3" creationId="{D88DD131-BEBA-4BC1-8BE0-F43814FF6CA6}"/>
          </ac:spMkLst>
        </pc:spChg>
        <pc:spChg chg="mod">
          <ac:chgData name="Tejas M K" userId="8d326f5b-d870-4516-8b40-f2bd6eac26b8" providerId="ADAL" clId="{7EC0E95C-FEDD-4B0E-B0E5-00F1D6EE6AB3}" dt="2021-12-27T15:52:02.343" v="487" actId="14100"/>
          <ac:spMkLst>
            <pc:docMk/>
            <pc:sldMk cId="2065158353" sldId="284"/>
            <ac:spMk id="4" creationId="{55162083-D2E4-47A3-B4F7-B56D148A2772}"/>
          </ac:spMkLst>
        </pc:spChg>
        <pc:spChg chg="add mod">
          <ac:chgData name="Tejas M K" userId="8d326f5b-d870-4516-8b40-f2bd6eac26b8" providerId="ADAL" clId="{7EC0E95C-FEDD-4B0E-B0E5-00F1D6EE6AB3}" dt="2021-12-27T15:41:37.480" v="426"/>
          <ac:spMkLst>
            <pc:docMk/>
            <pc:sldMk cId="2065158353" sldId="284"/>
            <ac:spMk id="7" creationId="{4FDD8777-50F1-459D-9A29-3DBE26267CAB}"/>
          </ac:spMkLst>
        </pc:spChg>
        <pc:picChg chg="add mod">
          <ac:chgData name="Tejas M K" userId="8d326f5b-d870-4516-8b40-f2bd6eac26b8" providerId="ADAL" clId="{7EC0E95C-FEDD-4B0E-B0E5-00F1D6EE6AB3}" dt="2021-12-27T15:45:25.105" v="465" actId="14100"/>
          <ac:picMkLst>
            <pc:docMk/>
            <pc:sldMk cId="2065158353" sldId="284"/>
            <ac:picMk id="6" creationId="{03648374-5A85-4AEE-BA23-B8F872142757}"/>
          </ac:picMkLst>
        </pc:picChg>
      </pc:sldChg>
      <pc:sldChg chg="addSp delSp modSp mod">
        <pc:chgData name="Tejas M K" userId="8d326f5b-d870-4516-8b40-f2bd6eac26b8" providerId="ADAL" clId="{7EC0E95C-FEDD-4B0E-B0E5-00F1D6EE6AB3}" dt="2021-12-27T15:51:54.517" v="486" actId="14100"/>
        <pc:sldMkLst>
          <pc:docMk/>
          <pc:sldMk cId="347852143" sldId="285"/>
        </pc:sldMkLst>
        <pc:spChg chg="mod">
          <ac:chgData name="Tejas M K" userId="8d326f5b-d870-4516-8b40-f2bd6eac26b8" providerId="ADAL" clId="{7EC0E95C-FEDD-4B0E-B0E5-00F1D6EE6AB3}" dt="2021-12-27T08:46:10.731" v="7" actId="207"/>
          <ac:spMkLst>
            <pc:docMk/>
            <pc:sldMk cId="347852143" sldId="285"/>
            <ac:spMk id="3" creationId="{AA3A97F2-6B0F-48F7-8CB8-AC303EF67FDC}"/>
          </ac:spMkLst>
        </pc:spChg>
        <pc:spChg chg="mod">
          <ac:chgData name="Tejas M K" userId="8d326f5b-d870-4516-8b40-f2bd6eac26b8" providerId="ADAL" clId="{7EC0E95C-FEDD-4B0E-B0E5-00F1D6EE6AB3}" dt="2021-12-27T15:51:54.517" v="486" actId="14100"/>
          <ac:spMkLst>
            <pc:docMk/>
            <pc:sldMk cId="347852143" sldId="285"/>
            <ac:spMk id="4" creationId="{98C42F78-5C2C-4967-8E4B-9EE21C978F58}"/>
          </ac:spMkLst>
        </pc:spChg>
        <pc:spChg chg="add mod">
          <ac:chgData name="Tejas M K" userId="8d326f5b-d870-4516-8b40-f2bd6eac26b8" providerId="ADAL" clId="{7EC0E95C-FEDD-4B0E-B0E5-00F1D6EE6AB3}" dt="2021-12-27T15:41:45.411" v="427"/>
          <ac:spMkLst>
            <pc:docMk/>
            <pc:sldMk cId="347852143" sldId="285"/>
            <ac:spMk id="9" creationId="{6D56C653-AE8F-4F77-8011-53B4814791D0}"/>
          </ac:spMkLst>
        </pc:spChg>
        <pc:picChg chg="add del mod">
          <ac:chgData name="Tejas M K" userId="8d326f5b-d870-4516-8b40-f2bd6eac26b8" providerId="ADAL" clId="{7EC0E95C-FEDD-4B0E-B0E5-00F1D6EE6AB3}" dt="2021-12-27T15:08:54.354" v="41" actId="478"/>
          <ac:picMkLst>
            <pc:docMk/>
            <pc:sldMk cId="347852143" sldId="285"/>
            <ac:picMk id="6" creationId="{04A44909-D338-4091-B1C8-913D8025CF8C}"/>
          </ac:picMkLst>
        </pc:picChg>
        <pc:picChg chg="add mod">
          <ac:chgData name="Tejas M K" userId="8d326f5b-d870-4516-8b40-f2bd6eac26b8" providerId="ADAL" clId="{7EC0E95C-FEDD-4B0E-B0E5-00F1D6EE6AB3}" dt="2021-12-27T15:45:59.015" v="467" actId="14100"/>
          <ac:picMkLst>
            <pc:docMk/>
            <pc:sldMk cId="347852143" sldId="285"/>
            <ac:picMk id="8" creationId="{969AFCDF-8A42-4071-A445-6AD9BE10EF8D}"/>
          </ac:picMkLst>
        </pc:picChg>
      </pc:sldChg>
      <pc:sldChg chg="addSp modSp mod">
        <pc:chgData name="Tejas M K" userId="8d326f5b-d870-4516-8b40-f2bd6eac26b8" providerId="ADAL" clId="{7EC0E95C-FEDD-4B0E-B0E5-00F1D6EE6AB3}" dt="2021-12-27T15:51:48.680" v="485" actId="14100"/>
        <pc:sldMkLst>
          <pc:docMk/>
          <pc:sldMk cId="2620584063" sldId="286"/>
        </pc:sldMkLst>
        <pc:spChg chg="mod">
          <ac:chgData name="Tejas M K" userId="8d326f5b-d870-4516-8b40-f2bd6eac26b8" providerId="ADAL" clId="{7EC0E95C-FEDD-4B0E-B0E5-00F1D6EE6AB3}" dt="2021-12-27T08:46:22.042" v="8" actId="207"/>
          <ac:spMkLst>
            <pc:docMk/>
            <pc:sldMk cId="2620584063" sldId="286"/>
            <ac:spMk id="3" creationId="{B6635221-7537-48EA-B4E5-F0200CDD6D06}"/>
          </ac:spMkLst>
        </pc:spChg>
        <pc:spChg chg="mod">
          <ac:chgData name="Tejas M K" userId="8d326f5b-d870-4516-8b40-f2bd6eac26b8" providerId="ADAL" clId="{7EC0E95C-FEDD-4B0E-B0E5-00F1D6EE6AB3}" dt="2021-12-27T15:51:48.680" v="485" actId="14100"/>
          <ac:spMkLst>
            <pc:docMk/>
            <pc:sldMk cId="2620584063" sldId="286"/>
            <ac:spMk id="4" creationId="{6B73B77F-8725-4CFC-86D0-D7AAA99E201B}"/>
          </ac:spMkLst>
        </pc:spChg>
        <pc:spChg chg="add mod">
          <ac:chgData name="Tejas M K" userId="8d326f5b-d870-4516-8b40-f2bd6eac26b8" providerId="ADAL" clId="{7EC0E95C-FEDD-4B0E-B0E5-00F1D6EE6AB3}" dt="2021-12-27T15:41:55.331" v="428"/>
          <ac:spMkLst>
            <pc:docMk/>
            <pc:sldMk cId="2620584063" sldId="286"/>
            <ac:spMk id="7" creationId="{951C49E9-DF24-4F4B-BF35-4BCF418EDC39}"/>
          </ac:spMkLst>
        </pc:spChg>
        <pc:picChg chg="add mod">
          <ac:chgData name="Tejas M K" userId="8d326f5b-d870-4516-8b40-f2bd6eac26b8" providerId="ADAL" clId="{7EC0E95C-FEDD-4B0E-B0E5-00F1D6EE6AB3}" dt="2021-12-27T15:46:35.222" v="469" actId="14100"/>
          <ac:picMkLst>
            <pc:docMk/>
            <pc:sldMk cId="2620584063" sldId="286"/>
            <ac:picMk id="6" creationId="{BA006EC0-1BD4-4972-A624-923F5848BA46}"/>
          </ac:picMkLst>
        </pc:picChg>
      </pc:sldChg>
      <pc:sldChg chg="addSp modSp new mod">
        <pc:chgData name="Tejas M K" userId="8d326f5b-d870-4516-8b40-f2bd6eac26b8" providerId="ADAL" clId="{7EC0E95C-FEDD-4B0E-B0E5-00F1D6EE6AB3}" dt="2021-12-27T15:51:33.577" v="483" actId="14100"/>
        <pc:sldMkLst>
          <pc:docMk/>
          <pc:sldMk cId="801839213" sldId="287"/>
        </pc:sldMkLst>
        <pc:spChg chg="mod">
          <ac:chgData name="Tejas M K" userId="8d326f5b-d870-4516-8b40-f2bd6eac26b8" providerId="ADAL" clId="{7EC0E95C-FEDD-4B0E-B0E5-00F1D6EE6AB3}" dt="2021-12-27T15:20:45.169" v="210" actId="14100"/>
          <ac:spMkLst>
            <pc:docMk/>
            <pc:sldMk cId="801839213" sldId="287"/>
            <ac:spMk id="2" creationId="{FF730AF3-A952-421A-8AAA-5BE0041631B7}"/>
          </ac:spMkLst>
        </pc:spChg>
        <pc:spChg chg="mod">
          <ac:chgData name="Tejas M K" userId="8d326f5b-d870-4516-8b40-f2bd6eac26b8" providerId="ADAL" clId="{7EC0E95C-FEDD-4B0E-B0E5-00F1D6EE6AB3}" dt="2021-12-27T15:23:12.153" v="245" actId="20577"/>
          <ac:spMkLst>
            <pc:docMk/>
            <pc:sldMk cId="801839213" sldId="287"/>
            <ac:spMk id="3" creationId="{4E577F94-944E-4B4B-9BEF-2D5F93BD41EF}"/>
          </ac:spMkLst>
        </pc:spChg>
        <pc:spChg chg="mod">
          <ac:chgData name="Tejas M K" userId="8d326f5b-d870-4516-8b40-f2bd6eac26b8" providerId="ADAL" clId="{7EC0E95C-FEDD-4B0E-B0E5-00F1D6EE6AB3}" dt="2021-12-27T15:51:33.577" v="483" actId="14100"/>
          <ac:spMkLst>
            <pc:docMk/>
            <pc:sldMk cId="801839213" sldId="287"/>
            <ac:spMk id="4" creationId="{C51855DA-C13C-4E71-B79A-28676F72295C}"/>
          </ac:spMkLst>
        </pc:spChg>
        <pc:spChg chg="add mod">
          <ac:chgData name="Tejas M K" userId="8d326f5b-d870-4516-8b40-f2bd6eac26b8" providerId="ADAL" clId="{7EC0E95C-FEDD-4B0E-B0E5-00F1D6EE6AB3}" dt="2021-12-27T15:42:08.767" v="430"/>
          <ac:spMkLst>
            <pc:docMk/>
            <pc:sldMk cId="801839213" sldId="287"/>
            <ac:spMk id="7" creationId="{0C63DE36-5E14-450B-837E-29B66A0F59B9}"/>
          </ac:spMkLst>
        </pc:spChg>
        <pc:picChg chg="add mod">
          <ac:chgData name="Tejas M K" userId="8d326f5b-d870-4516-8b40-f2bd6eac26b8" providerId="ADAL" clId="{7EC0E95C-FEDD-4B0E-B0E5-00F1D6EE6AB3}" dt="2021-12-27T15:47:10.320" v="471" actId="14100"/>
          <ac:picMkLst>
            <pc:docMk/>
            <pc:sldMk cId="801839213" sldId="287"/>
            <ac:picMk id="6" creationId="{32C5ADD2-8D92-4C3C-B0B8-D8ECAB2EE1FB}"/>
          </ac:picMkLst>
        </pc:picChg>
      </pc:sldChg>
      <pc:sldChg chg="addSp delSp modSp new mod">
        <pc:chgData name="Tejas M K" userId="8d326f5b-d870-4516-8b40-f2bd6eac26b8" providerId="ADAL" clId="{7EC0E95C-FEDD-4B0E-B0E5-00F1D6EE6AB3}" dt="2021-12-27T15:42:14.697" v="431"/>
        <pc:sldMkLst>
          <pc:docMk/>
          <pc:sldMk cId="3957840956" sldId="288"/>
        </pc:sldMkLst>
        <pc:spChg chg="mod">
          <ac:chgData name="Tejas M K" userId="8d326f5b-d870-4516-8b40-f2bd6eac26b8" providerId="ADAL" clId="{7EC0E95C-FEDD-4B0E-B0E5-00F1D6EE6AB3}" dt="2021-12-27T15:29:19.365" v="311" actId="20577"/>
          <ac:spMkLst>
            <pc:docMk/>
            <pc:sldMk cId="3957840956" sldId="288"/>
            <ac:spMk id="2" creationId="{54DBC8E8-93BE-42AC-AD91-04B995B4BA67}"/>
          </ac:spMkLst>
        </pc:spChg>
        <pc:spChg chg="mod">
          <ac:chgData name="Tejas M K" userId="8d326f5b-d870-4516-8b40-f2bd6eac26b8" providerId="ADAL" clId="{7EC0E95C-FEDD-4B0E-B0E5-00F1D6EE6AB3}" dt="2021-12-27T15:29:34.793" v="313" actId="14100"/>
          <ac:spMkLst>
            <pc:docMk/>
            <pc:sldMk cId="3957840956" sldId="288"/>
            <ac:spMk id="3" creationId="{5E007111-F4DB-4D3C-9B9B-E58B45466E90}"/>
          </ac:spMkLst>
        </pc:spChg>
        <pc:spChg chg="del">
          <ac:chgData name="Tejas M K" userId="8d326f5b-d870-4516-8b40-f2bd6eac26b8" providerId="ADAL" clId="{7EC0E95C-FEDD-4B0E-B0E5-00F1D6EE6AB3}" dt="2021-12-27T15:27:27.671" v="290" actId="478"/>
          <ac:spMkLst>
            <pc:docMk/>
            <pc:sldMk cId="3957840956" sldId="288"/>
            <ac:spMk id="4" creationId="{558B334C-0FE2-4A9A-A4B7-7BAB72424739}"/>
          </ac:spMkLst>
        </pc:spChg>
        <pc:spChg chg="add mod">
          <ac:chgData name="Tejas M K" userId="8d326f5b-d870-4516-8b40-f2bd6eac26b8" providerId="ADAL" clId="{7EC0E95C-FEDD-4B0E-B0E5-00F1D6EE6AB3}" dt="2021-12-27T15:42:14.697" v="431"/>
          <ac:spMkLst>
            <pc:docMk/>
            <pc:sldMk cId="3957840956" sldId="288"/>
            <ac:spMk id="5" creationId="{155E43D4-9953-46EF-BADC-E21661E293D5}"/>
          </ac:spMkLst>
        </pc:spChg>
      </pc:sldChg>
      <pc:sldChg chg="addSp delSp modSp new mod">
        <pc:chgData name="Tejas M K" userId="8d326f5b-d870-4516-8b40-f2bd6eac26b8" providerId="ADAL" clId="{7EC0E95C-FEDD-4B0E-B0E5-00F1D6EE6AB3}" dt="2021-12-27T15:48:46.098" v="480" actId="14100"/>
        <pc:sldMkLst>
          <pc:docMk/>
          <pc:sldMk cId="2315302284" sldId="289"/>
        </pc:sldMkLst>
        <pc:spChg chg="mod">
          <ac:chgData name="Tejas M K" userId="8d326f5b-d870-4516-8b40-f2bd6eac26b8" providerId="ADAL" clId="{7EC0E95C-FEDD-4B0E-B0E5-00F1D6EE6AB3}" dt="2021-12-27T15:48:46.098" v="480" actId="14100"/>
          <ac:spMkLst>
            <pc:docMk/>
            <pc:sldMk cId="2315302284" sldId="289"/>
            <ac:spMk id="2" creationId="{1FB3BA9A-31DC-4567-BCE1-25B1A3AD8C4C}"/>
          </ac:spMkLst>
        </pc:spChg>
        <pc:spChg chg="mod">
          <ac:chgData name="Tejas M K" userId="8d326f5b-d870-4516-8b40-f2bd6eac26b8" providerId="ADAL" clId="{7EC0E95C-FEDD-4B0E-B0E5-00F1D6EE6AB3}" dt="2021-12-27T15:48:13.313" v="476" actId="255"/>
          <ac:spMkLst>
            <pc:docMk/>
            <pc:sldMk cId="2315302284" sldId="289"/>
            <ac:spMk id="3" creationId="{974887A6-D973-4CE3-BEBA-887013C710AB}"/>
          </ac:spMkLst>
        </pc:spChg>
        <pc:spChg chg="del">
          <ac:chgData name="Tejas M K" userId="8d326f5b-d870-4516-8b40-f2bd6eac26b8" providerId="ADAL" clId="{7EC0E95C-FEDD-4B0E-B0E5-00F1D6EE6AB3}" dt="2021-12-27T15:30:37.441" v="326" actId="478"/>
          <ac:spMkLst>
            <pc:docMk/>
            <pc:sldMk cId="2315302284" sldId="289"/>
            <ac:spMk id="4" creationId="{F52C0B5D-7039-4EFE-ABA6-0716DEB19D9D}"/>
          </ac:spMkLst>
        </pc:spChg>
        <pc:spChg chg="add mod">
          <ac:chgData name="Tejas M K" userId="8d326f5b-d870-4516-8b40-f2bd6eac26b8" providerId="ADAL" clId="{7EC0E95C-FEDD-4B0E-B0E5-00F1D6EE6AB3}" dt="2021-12-27T15:42:22.696" v="432"/>
          <ac:spMkLst>
            <pc:docMk/>
            <pc:sldMk cId="2315302284" sldId="289"/>
            <ac:spMk id="5" creationId="{A126E7E4-9820-4900-A61F-F0295BE3BBBB}"/>
          </ac:spMkLst>
        </pc:spChg>
      </pc:sldChg>
      <pc:sldChg chg="addSp delSp modSp new mod">
        <pc:chgData name="Tejas M K" userId="8d326f5b-d870-4516-8b40-f2bd6eac26b8" providerId="ADAL" clId="{7EC0E95C-FEDD-4B0E-B0E5-00F1D6EE6AB3}" dt="2021-12-27T15:42:28.101" v="433"/>
        <pc:sldMkLst>
          <pc:docMk/>
          <pc:sldMk cId="958603271" sldId="290"/>
        </pc:sldMkLst>
        <pc:spChg chg="mod">
          <ac:chgData name="Tejas M K" userId="8d326f5b-d870-4516-8b40-f2bd6eac26b8" providerId="ADAL" clId="{7EC0E95C-FEDD-4B0E-B0E5-00F1D6EE6AB3}" dt="2021-12-27T15:38:11.195" v="389" actId="14100"/>
          <ac:spMkLst>
            <pc:docMk/>
            <pc:sldMk cId="958603271" sldId="290"/>
            <ac:spMk id="2" creationId="{B883193F-0C1C-472C-9C41-C81C2D7167FA}"/>
          </ac:spMkLst>
        </pc:spChg>
        <pc:spChg chg="mod">
          <ac:chgData name="Tejas M K" userId="8d326f5b-d870-4516-8b40-f2bd6eac26b8" providerId="ADAL" clId="{7EC0E95C-FEDD-4B0E-B0E5-00F1D6EE6AB3}" dt="2021-12-27T15:38:48.812" v="394" actId="14100"/>
          <ac:spMkLst>
            <pc:docMk/>
            <pc:sldMk cId="958603271" sldId="290"/>
            <ac:spMk id="3" creationId="{ADED7D20-DA55-4724-9F00-75026B01E570}"/>
          </ac:spMkLst>
        </pc:spChg>
        <pc:spChg chg="del">
          <ac:chgData name="Tejas M K" userId="8d326f5b-d870-4516-8b40-f2bd6eac26b8" providerId="ADAL" clId="{7EC0E95C-FEDD-4B0E-B0E5-00F1D6EE6AB3}" dt="2021-12-27T15:38:24.210" v="392" actId="478"/>
          <ac:spMkLst>
            <pc:docMk/>
            <pc:sldMk cId="958603271" sldId="290"/>
            <ac:spMk id="4" creationId="{95A3C624-1D48-463E-94CB-433747F27385}"/>
          </ac:spMkLst>
        </pc:spChg>
        <pc:spChg chg="add mod">
          <ac:chgData name="Tejas M K" userId="8d326f5b-d870-4516-8b40-f2bd6eac26b8" providerId="ADAL" clId="{7EC0E95C-FEDD-4B0E-B0E5-00F1D6EE6AB3}" dt="2021-12-27T15:42:28.101" v="433"/>
          <ac:spMkLst>
            <pc:docMk/>
            <pc:sldMk cId="958603271" sldId="290"/>
            <ac:spMk id="5" creationId="{52C3ABED-94F7-4885-82AA-5536E12BC92C}"/>
          </ac:spMkLst>
        </pc:spChg>
      </pc:sldChg>
      <pc:sldChg chg="add">
        <pc:chgData name="Tejas M K" userId="8d326f5b-d870-4516-8b40-f2bd6eac26b8" providerId="ADAL" clId="{7EC0E95C-FEDD-4B0E-B0E5-00F1D6EE6AB3}" dt="2021-12-27T16:56:32.654" v="489" actId="2890"/>
        <pc:sldMkLst>
          <pc:docMk/>
          <pc:sldMk cId="557375696" sldId="29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92174B-0EF5-4C96-9750-5CE7EC83F3D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D7CC0B4-88D4-4B33-B1B5-46507C4AE3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6E9D87-2C65-48F6-9A93-10669CD634F1}" type="datetimeFigureOut">
              <a:rPr lang="en-US" smtClean="0"/>
              <a:t>12/30/2021</a:t>
            </a:fld>
            <a:endParaRPr lang="en-US"/>
          </a:p>
        </p:txBody>
      </p:sp>
      <p:sp>
        <p:nvSpPr>
          <p:cNvPr id="4" name="Footer Placeholder 3">
            <a:extLst>
              <a:ext uri="{FF2B5EF4-FFF2-40B4-BE49-F238E27FC236}">
                <a16:creationId xmlns:a16="http://schemas.microsoft.com/office/drawing/2014/main" id="{F6F99A40-8478-46A3-85C0-1FB52C564B6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EA6CA46-F1A8-4E9D-A288-7CFCD2001A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18AE84-5FCC-4C89-8B8D-6B03A65565D0}" type="slidenum">
              <a:rPr lang="en-US" smtClean="0"/>
              <a:t>‹#›</a:t>
            </a:fld>
            <a:endParaRPr lang="en-US"/>
          </a:p>
        </p:txBody>
      </p:sp>
    </p:spTree>
    <p:extLst>
      <p:ext uri="{BB962C8B-B14F-4D97-AF65-F5344CB8AC3E}">
        <p14:creationId xmlns:p14="http://schemas.microsoft.com/office/powerpoint/2010/main" val="8922758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BC88C7-0234-4A6C-BC0C-8B58FDDCD765}" type="datetimeFigureOut">
              <a:rPr lang="en-US" smtClean="0"/>
              <a:t>12/30/2021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AD4F69-0F6B-4769-8273-6E025904D8A5}" type="slidenum">
              <a:rPr lang="en-US" smtClean="0"/>
              <a:t>‹#›</a:t>
            </a:fld>
            <a:endParaRPr lang="en-US"/>
          </a:p>
        </p:txBody>
      </p:sp>
    </p:spTree>
    <p:extLst>
      <p:ext uri="{BB962C8B-B14F-4D97-AF65-F5344CB8AC3E}">
        <p14:creationId xmlns:p14="http://schemas.microsoft.com/office/powerpoint/2010/main" val="3556702218"/>
      </p:ext>
    </p:extLst>
  </p:cSld>
  <p:clrMap bg1="lt1" tx1="dk1" bg2="lt2" tx2="dk2" accent1="accent1" accent2="accent2" accent3="accent3" accent4="accent4" accent5="accent5" accent6="accent6" hlink="hlink" folHlink="folHlink"/>
  <p:notesStyle>
    <a:lvl1pPr marL="0" algn="l" defTabSz="342892" rtl="0" eaLnBrk="1" latinLnBrk="0" hangingPunct="1">
      <a:defRPr sz="450" kern="1200">
        <a:solidFill>
          <a:schemeClr val="tx1"/>
        </a:solidFill>
        <a:latin typeface="+mn-lt"/>
        <a:ea typeface="+mn-ea"/>
        <a:cs typeface="+mn-cs"/>
      </a:defRPr>
    </a:lvl1pPr>
    <a:lvl2pPr marL="171446" algn="l" defTabSz="342892" rtl="0" eaLnBrk="1" latinLnBrk="0" hangingPunct="1">
      <a:defRPr sz="450" kern="1200">
        <a:solidFill>
          <a:schemeClr val="tx1"/>
        </a:solidFill>
        <a:latin typeface="+mn-lt"/>
        <a:ea typeface="+mn-ea"/>
        <a:cs typeface="+mn-cs"/>
      </a:defRPr>
    </a:lvl2pPr>
    <a:lvl3pPr marL="342892" algn="l" defTabSz="342892" rtl="0" eaLnBrk="1" latinLnBrk="0" hangingPunct="1">
      <a:defRPr sz="450" kern="1200">
        <a:solidFill>
          <a:schemeClr val="tx1"/>
        </a:solidFill>
        <a:latin typeface="+mn-lt"/>
        <a:ea typeface="+mn-ea"/>
        <a:cs typeface="+mn-cs"/>
      </a:defRPr>
    </a:lvl3pPr>
    <a:lvl4pPr marL="514337" algn="l" defTabSz="342892" rtl="0" eaLnBrk="1" latinLnBrk="0" hangingPunct="1">
      <a:defRPr sz="450" kern="1200">
        <a:solidFill>
          <a:schemeClr val="tx1"/>
        </a:solidFill>
        <a:latin typeface="+mn-lt"/>
        <a:ea typeface="+mn-ea"/>
        <a:cs typeface="+mn-cs"/>
      </a:defRPr>
    </a:lvl4pPr>
    <a:lvl5pPr marL="685783" algn="l" defTabSz="342892" rtl="0" eaLnBrk="1" latinLnBrk="0" hangingPunct="1">
      <a:defRPr sz="450" kern="1200">
        <a:solidFill>
          <a:schemeClr val="tx1"/>
        </a:solidFill>
        <a:latin typeface="+mn-lt"/>
        <a:ea typeface="+mn-ea"/>
        <a:cs typeface="+mn-cs"/>
      </a:defRPr>
    </a:lvl5pPr>
    <a:lvl6pPr marL="857228" algn="l" defTabSz="342892" rtl="0" eaLnBrk="1" latinLnBrk="0" hangingPunct="1">
      <a:defRPr sz="450" kern="1200">
        <a:solidFill>
          <a:schemeClr val="tx1"/>
        </a:solidFill>
        <a:latin typeface="+mn-lt"/>
        <a:ea typeface="+mn-ea"/>
        <a:cs typeface="+mn-cs"/>
      </a:defRPr>
    </a:lvl6pPr>
    <a:lvl7pPr marL="1028675" algn="l" defTabSz="342892" rtl="0" eaLnBrk="1" latinLnBrk="0" hangingPunct="1">
      <a:defRPr sz="450" kern="1200">
        <a:solidFill>
          <a:schemeClr val="tx1"/>
        </a:solidFill>
        <a:latin typeface="+mn-lt"/>
        <a:ea typeface="+mn-ea"/>
        <a:cs typeface="+mn-cs"/>
      </a:defRPr>
    </a:lvl7pPr>
    <a:lvl8pPr marL="1200120" algn="l" defTabSz="342892" rtl="0" eaLnBrk="1" latinLnBrk="0" hangingPunct="1">
      <a:defRPr sz="450" kern="1200">
        <a:solidFill>
          <a:schemeClr val="tx1"/>
        </a:solidFill>
        <a:latin typeface="+mn-lt"/>
        <a:ea typeface="+mn-ea"/>
        <a:cs typeface="+mn-cs"/>
      </a:defRPr>
    </a:lvl8pPr>
    <a:lvl9pPr marL="1371566" algn="l" defTabSz="342892" rtl="0" eaLnBrk="1" latinLnBrk="0" hangingPunct="1">
      <a:defRPr sz="45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84AD4F69-0F6B-4769-8273-6E025904D8A5}" type="slidenum">
              <a:rPr lang="en-US" smtClean="0"/>
              <a:t>20</a:t>
            </a:fld>
            <a:endParaRPr lang="en-US"/>
          </a:p>
        </p:txBody>
      </p:sp>
    </p:spTree>
    <p:extLst>
      <p:ext uri="{BB962C8B-B14F-4D97-AF65-F5344CB8AC3E}">
        <p14:creationId xmlns:p14="http://schemas.microsoft.com/office/powerpoint/2010/main" val="20232104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tif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3F00BC-A7AB-42E7-A680-C7B95C7754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2" name="AG_Logo_REV.pdf" descr="AG_Logo_REV.pdf">
            <a:extLst>
              <a:ext uri="{FF2B5EF4-FFF2-40B4-BE49-F238E27FC236}">
                <a16:creationId xmlns:a16="http://schemas.microsoft.com/office/drawing/2014/main" id="{463E62CF-65C0-466F-8465-AE0F2C300845}"/>
              </a:ext>
            </a:extLst>
          </p:cNvPr>
          <p:cNvPicPr>
            <a:picLocks noChangeAspect="1"/>
          </p:cNvPicPr>
          <p:nvPr userDrawn="1"/>
        </p:nvPicPr>
        <p:blipFill>
          <a:blip r:embed="rId3"/>
          <a:stretch>
            <a:fillRect/>
          </a:stretch>
        </p:blipFill>
        <p:spPr>
          <a:xfrm>
            <a:off x="6772486" y="479463"/>
            <a:ext cx="1518974" cy="282004"/>
          </a:xfrm>
          <a:prstGeom prst="rect">
            <a:avLst/>
          </a:prstGeom>
          <a:ln w="12700">
            <a:miter lim="400000"/>
          </a:ln>
        </p:spPr>
      </p:pic>
      <p:sp>
        <p:nvSpPr>
          <p:cNvPr id="13" name="Text Placeholder 2">
            <a:extLst>
              <a:ext uri="{FF2B5EF4-FFF2-40B4-BE49-F238E27FC236}">
                <a16:creationId xmlns:a16="http://schemas.microsoft.com/office/drawing/2014/main" id="{7475643D-B1FC-4F7E-881B-50F93214DD1E}"/>
              </a:ext>
            </a:extLst>
          </p:cNvPr>
          <p:cNvSpPr>
            <a:spLocks noGrp="1"/>
          </p:cNvSpPr>
          <p:nvPr>
            <p:ph type="body" sz="quarter" idx="10" hasCustomPrompt="1"/>
          </p:nvPr>
        </p:nvSpPr>
        <p:spPr>
          <a:xfrm>
            <a:off x="796512" y="2236607"/>
            <a:ext cx="7508700" cy="645319"/>
          </a:xfrm>
        </p:spPr>
        <p:txBody>
          <a:bodyPr anchor="ctr">
            <a:normAutofit/>
          </a:bodyPr>
          <a:lstStyle>
            <a:lvl1pPr marL="0" marR="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sz="4500">
                <a:ln w="12700" cap="flat">
                  <a:solidFill>
                    <a:schemeClr val="bg1"/>
                  </a:solidFill>
                  <a:prstDash val="solid"/>
                  <a:miter lim="400000"/>
                </a:ln>
                <a:solidFill>
                  <a:schemeClr val="bg1"/>
                </a:solidFill>
                <a:latin typeface="+mn-lt"/>
                <a:cs typeface="Arial" panose="020B0604020202020204" pitchFamily="34" charset="0"/>
              </a:defRPr>
            </a:lvl1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b="1" spc="0" baseline="0" dirty="0">
                <a:ln w="12700" cap="flat">
                  <a:solidFill>
                    <a:srgbClr val="1A3BDD"/>
                  </a:solidFill>
                  <a:prstDash val="solid"/>
                  <a:miter lim="400000"/>
                </a:ln>
              </a:rPr>
              <a:t>Title</a:t>
            </a:r>
          </a:p>
        </p:txBody>
      </p:sp>
      <p:sp>
        <p:nvSpPr>
          <p:cNvPr id="19" name="Text Placeholder 4">
            <a:extLst>
              <a:ext uri="{FF2B5EF4-FFF2-40B4-BE49-F238E27FC236}">
                <a16:creationId xmlns:a16="http://schemas.microsoft.com/office/drawing/2014/main" id="{24D2D2A7-CF23-490A-A98B-F0EB64770CB3}"/>
              </a:ext>
            </a:extLst>
          </p:cNvPr>
          <p:cNvSpPr>
            <a:spLocks noGrp="1"/>
          </p:cNvSpPr>
          <p:nvPr>
            <p:ph type="body" sz="quarter" idx="12" hasCustomPrompt="1"/>
          </p:nvPr>
        </p:nvSpPr>
        <p:spPr>
          <a:xfrm>
            <a:off x="842817" y="2989975"/>
            <a:ext cx="7508700" cy="305931"/>
          </a:xfrm>
          <a:noFill/>
        </p:spPr>
        <p:txBody>
          <a:bodyPr anchor="ctr">
            <a:noAutofit/>
          </a:bodyPr>
          <a:lstStyle>
            <a:lvl1pPr marL="0" marR="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sz="2000" b="0" spc="19" baseline="0">
                <a:ln>
                  <a:solidFill>
                    <a:srgbClr val="FFFFFF"/>
                  </a:solidFill>
                </a:ln>
                <a:solidFill>
                  <a:schemeClr val="bg1"/>
                </a:solidFill>
                <a:latin typeface="+mn-lt"/>
                <a:cs typeface="Arial" panose="020B0604020202020204" pitchFamily="34" charset="0"/>
              </a:defRPr>
            </a:lvl1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pc="113" dirty="0"/>
              <a:t>Subtitle</a:t>
            </a:r>
          </a:p>
        </p:txBody>
      </p:sp>
      <p:sp>
        <p:nvSpPr>
          <p:cNvPr id="7" name="Text Placeholder 6">
            <a:extLst>
              <a:ext uri="{FF2B5EF4-FFF2-40B4-BE49-F238E27FC236}">
                <a16:creationId xmlns:a16="http://schemas.microsoft.com/office/drawing/2014/main" id="{0F1A2817-C398-4337-A9B1-0874A5B1BDC1}"/>
              </a:ext>
            </a:extLst>
          </p:cNvPr>
          <p:cNvSpPr>
            <a:spLocks noGrp="1"/>
          </p:cNvSpPr>
          <p:nvPr>
            <p:ph type="body" sz="quarter" idx="13" hasCustomPrompt="1"/>
          </p:nvPr>
        </p:nvSpPr>
        <p:spPr>
          <a:xfrm>
            <a:off x="842817" y="4490666"/>
            <a:ext cx="3266480" cy="187039"/>
          </a:xfrm>
          <a:noFill/>
        </p:spPr>
        <p:txBody>
          <a:bodyPr anchor="ctr">
            <a:noAutofit/>
          </a:bodyPr>
          <a:lstStyle>
            <a:lvl1pPr marL="0" indent="0">
              <a:buNone/>
              <a:defRPr sz="1600" spc="113">
                <a:ln>
                  <a:solidFill>
                    <a:schemeClr val="bg1"/>
                  </a:solidFill>
                </a:ln>
                <a:solidFill>
                  <a:schemeClr val="bg1"/>
                </a:solidFill>
                <a:latin typeface="+mn-lt"/>
                <a:cs typeface="Arial" panose="020B0604020202020204" pitchFamily="34" charset="0"/>
              </a:defRPr>
            </a:lvl1pPr>
          </a:lstStyle>
          <a:p>
            <a:pPr lvl="0"/>
            <a:r>
              <a:rPr lang="en-US" dirty="0"/>
              <a:t>Date</a:t>
            </a:r>
          </a:p>
        </p:txBody>
      </p:sp>
    </p:spTree>
    <p:extLst>
      <p:ext uri="{BB962C8B-B14F-4D97-AF65-F5344CB8AC3E}">
        <p14:creationId xmlns:p14="http://schemas.microsoft.com/office/powerpoint/2010/main" val="274376906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Bullets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885A55C-5976-4C7F-B92E-8D33F2B2A2FB}"/>
              </a:ext>
            </a:extLst>
          </p:cNvPr>
          <p:cNvSpPr>
            <a:spLocks noGrp="1"/>
          </p:cNvSpPr>
          <p:nvPr>
            <p:ph type="sldNum" sz="quarter" idx="4"/>
          </p:nvPr>
        </p:nvSpPr>
        <p:spPr>
          <a:xfrm>
            <a:off x="8515351" y="4767263"/>
            <a:ext cx="47049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8C35892-E2DF-4085-B552-07E7B2102D0F}" type="slidenum">
              <a:rPr lang="en-US" smtClean="0"/>
              <a:t>‹#›</a:t>
            </a:fld>
            <a:endParaRPr lang="en-US"/>
          </a:p>
        </p:txBody>
      </p:sp>
      <p:cxnSp>
        <p:nvCxnSpPr>
          <p:cNvPr id="10" name="Straight Connector 9">
            <a:extLst>
              <a:ext uri="{FF2B5EF4-FFF2-40B4-BE49-F238E27FC236}">
                <a16:creationId xmlns:a16="http://schemas.microsoft.com/office/drawing/2014/main" id="{639860F1-F7F5-4CE6-8C0A-503277E43AF6}"/>
              </a:ext>
            </a:extLst>
          </p:cNvPr>
          <p:cNvCxnSpPr/>
          <p:nvPr userDrawn="1"/>
        </p:nvCxnSpPr>
        <p:spPr>
          <a:xfrm>
            <a:off x="294322" y="794277"/>
            <a:ext cx="7672533" cy="0"/>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465E627F-060F-4131-9636-E2FE0203505A}"/>
              </a:ext>
            </a:extLst>
          </p:cNvPr>
          <p:cNvSpPr>
            <a:spLocks noGrp="1"/>
          </p:cNvSpPr>
          <p:nvPr>
            <p:ph type="title" hasCustomPrompt="1"/>
          </p:nvPr>
        </p:nvSpPr>
        <p:spPr>
          <a:xfrm>
            <a:off x="221767" y="164767"/>
            <a:ext cx="7768941" cy="590607"/>
          </a:xfrm>
        </p:spPr>
        <p:txBody>
          <a:bodyPr anchor="ctr"/>
          <a:lstStyle>
            <a:lvl1pPr>
              <a:defRPr b="0"/>
            </a:lvl1pPr>
          </a:lstStyle>
          <a:p>
            <a:r>
              <a:rPr lang="en-US" dirty="0"/>
              <a:t>Slide Topic</a:t>
            </a:r>
          </a:p>
        </p:txBody>
      </p:sp>
      <p:sp>
        <p:nvSpPr>
          <p:cNvPr id="15" name="Text Placeholder 3">
            <a:extLst>
              <a:ext uri="{FF2B5EF4-FFF2-40B4-BE49-F238E27FC236}">
                <a16:creationId xmlns:a16="http://schemas.microsoft.com/office/drawing/2014/main" id="{17E97FCF-0B55-4114-A62C-209528D49673}"/>
              </a:ext>
            </a:extLst>
          </p:cNvPr>
          <p:cNvSpPr>
            <a:spLocks noGrp="1"/>
          </p:cNvSpPr>
          <p:nvPr>
            <p:ph type="body" sz="quarter" idx="17"/>
          </p:nvPr>
        </p:nvSpPr>
        <p:spPr>
          <a:xfrm>
            <a:off x="445273" y="1009691"/>
            <a:ext cx="3584561" cy="3691143"/>
          </a:xfrm>
        </p:spPr>
        <p:txBody>
          <a:body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BFE80418-D430-4026-8C9F-A96FC4857855}"/>
              </a:ext>
            </a:extLst>
          </p:cNvPr>
          <p:cNvSpPr>
            <a:spLocks noGrp="1"/>
          </p:cNvSpPr>
          <p:nvPr>
            <p:ph type="body" sz="quarter" idx="18"/>
          </p:nvPr>
        </p:nvSpPr>
        <p:spPr>
          <a:xfrm>
            <a:off x="4426344" y="1009690"/>
            <a:ext cx="3584561" cy="3691143"/>
          </a:xfrm>
        </p:spPr>
        <p:txBody>
          <a:bodyPr/>
          <a:lstStyle/>
          <a:p>
            <a:pPr lvl="0"/>
            <a:r>
              <a:rPr lang="en-US"/>
              <a:t>Click to edit Master text styles</a:t>
            </a:r>
          </a:p>
          <a:p>
            <a:pPr lvl="1"/>
            <a:r>
              <a:rPr lang="en-US"/>
              <a:t>Second level</a:t>
            </a:r>
          </a:p>
          <a:p>
            <a:pPr lvl="2"/>
            <a:r>
              <a:rPr lang="en-US"/>
              <a:t>Third level</a:t>
            </a:r>
          </a:p>
        </p:txBody>
      </p:sp>
      <p:pic>
        <p:nvPicPr>
          <p:cNvPr id="9" name="Image" descr="Image">
            <a:extLst>
              <a:ext uri="{FF2B5EF4-FFF2-40B4-BE49-F238E27FC236}">
                <a16:creationId xmlns:a16="http://schemas.microsoft.com/office/drawing/2014/main" id="{D5D471ED-C33A-4180-BFC3-018A22E5B4BC}"/>
              </a:ext>
            </a:extLst>
          </p:cNvPr>
          <p:cNvPicPr>
            <a:picLocks noChangeAspect="1"/>
          </p:cNvPicPr>
          <p:nvPr userDrawn="1"/>
        </p:nvPicPr>
        <p:blipFill>
          <a:blip r:embed="rId3"/>
          <a:stretch>
            <a:fillRect/>
          </a:stretch>
        </p:blipFill>
        <p:spPr>
          <a:xfrm>
            <a:off x="221767" y="4809648"/>
            <a:ext cx="1012618" cy="187915"/>
          </a:xfrm>
          <a:prstGeom prst="rect">
            <a:avLst/>
          </a:prstGeom>
          <a:ln w="12700">
            <a:miter lim="400000"/>
          </a:ln>
        </p:spPr>
      </p:pic>
      <p:sp>
        <p:nvSpPr>
          <p:cNvPr id="2" name="Footer Placeholder 1">
            <a:extLst>
              <a:ext uri="{FF2B5EF4-FFF2-40B4-BE49-F238E27FC236}">
                <a16:creationId xmlns:a16="http://schemas.microsoft.com/office/drawing/2014/main" id="{A1597439-58BF-4B99-A84A-2F6BE0A96324}"/>
              </a:ext>
            </a:extLst>
          </p:cNvPr>
          <p:cNvSpPr>
            <a:spLocks noGrp="1"/>
          </p:cNvSpPr>
          <p:nvPr>
            <p:ph type="ftr" sz="quarter" idx="19"/>
          </p:nvPr>
        </p:nvSpPr>
        <p:spPr/>
        <p:txBody>
          <a:bodyPr/>
          <a:lstStyle/>
          <a:p>
            <a:endParaRPr lang="en-US" dirty="0"/>
          </a:p>
        </p:txBody>
      </p:sp>
    </p:spTree>
    <p:extLst>
      <p:ext uri="{BB962C8B-B14F-4D97-AF65-F5344CB8AC3E}">
        <p14:creationId xmlns:p14="http://schemas.microsoft.com/office/powerpoint/2010/main" val="2076100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NoIc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B36C35-24B2-44D5-BA9F-6F910EF751B1}"/>
              </a:ext>
            </a:extLst>
          </p:cNvPr>
          <p:cNvSpPr>
            <a:spLocks noGrp="1"/>
          </p:cNvSpPr>
          <p:nvPr>
            <p:ph type="sldNum" sz="quarter" idx="4"/>
          </p:nvPr>
        </p:nvSpPr>
        <p:spPr>
          <a:xfrm>
            <a:off x="8515351" y="4767263"/>
            <a:ext cx="47049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8C35892-E2DF-4085-B552-07E7B2102D0F}" type="slidenum">
              <a:rPr lang="en-US" smtClean="0"/>
              <a:t>‹#›</a:t>
            </a:fld>
            <a:endParaRPr lang="en-US"/>
          </a:p>
        </p:txBody>
      </p:sp>
      <p:pic>
        <p:nvPicPr>
          <p:cNvPr id="6" name="Image" descr="Image">
            <a:extLst>
              <a:ext uri="{FF2B5EF4-FFF2-40B4-BE49-F238E27FC236}">
                <a16:creationId xmlns:a16="http://schemas.microsoft.com/office/drawing/2014/main" id="{9D446AE7-3CC4-469C-8144-1DD948BC3F0F}"/>
              </a:ext>
            </a:extLst>
          </p:cNvPr>
          <p:cNvPicPr>
            <a:picLocks noChangeAspect="1"/>
          </p:cNvPicPr>
          <p:nvPr userDrawn="1"/>
        </p:nvPicPr>
        <p:blipFill>
          <a:blip r:embed="rId3"/>
          <a:stretch>
            <a:fillRect/>
          </a:stretch>
        </p:blipFill>
        <p:spPr>
          <a:xfrm>
            <a:off x="221767" y="4809648"/>
            <a:ext cx="1012618" cy="187915"/>
          </a:xfrm>
          <a:prstGeom prst="rect">
            <a:avLst/>
          </a:prstGeom>
          <a:ln w="12700">
            <a:miter lim="400000"/>
          </a:ln>
        </p:spPr>
      </p:pic>
      <p:sp>
        <p:nvSpPr>
          <p:cNvPr id="2" name="Footer Placeholder 1">
            <a:extLst>
              <a:ext uri="{FF2B5EF4-FFF2-40B4-BE49-F238E27FC236}">
                <a16:creationId xmlns:a16="http://schemas.microsoft.com/office/drawing/2014/main" id="{327D215A-6664-43CB-984E-17BEC0B40DB6}"/>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40465434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Bullets_NoImage">
    <p:bg>
      <p:bgRef idx="1001">
        <a:schemeClr val="bg1"/>
      </p:bgRef>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885A55C-5976-4C7F-B92E-8D33F2B2A2FB}"/>
              </a:ext>
            </a:extLst>
          </p:cNvPr>
          <p:cNvSpPr>
            <a:spLocks noGrp="1"/>
          </p:cNvSpPr>
          <p:nvPr>
            <p:ph type="sldNum" sz="quarter" idx="4"/>
          </p:nvPr>
        </p:nvSpPr>
        <p:spPr>
          <a:xfrm>
            <a:off x="8515351" y="4767263"/>
            <a:ext cx="47049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8C35892-E2DF-4085-B552-07E7B2102D0F}" type="slidenum">
              <a:rPr lang="en-US" smtClean="0"/>
              <a:t>‹#›</a:t>
            </a:fld>
            <a:endParaRPr lang="en-US"/>
          </a:p>
        </p:txBody>
      </p:sp>
      <p:cxnSp>
        <p:nvCxnSpPr>
          <p:cNvPr id="10" name="Straight Connector 9">
            <a:extLst>
              <a:ext uri="{FF2B5EF4-FFF2-40B4-BE49-F238E27FC236}">
                <a16:creationId xmlns:a16="http://schemas.microsoft.com/office/drawing/2014/main" id="{639860F1-F7F5-4CE6-8C0A-503277E43AF6}"/>
              </a:ext>
            </a:extLst>
          </p:cNvPr>
          <p:cNvCxnSpPr/>
          <p:nvPr userDrawn="1"/>
        </p:nvCxnSpPr>
        <p:spPr>
          <a:xfrm>
            <a:off x="294322" y="794277"/>
            <a:ext cx="7672533" cy="0"/>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465E627F-060F-4131-9636-E2FE0203505A}"/>
              </a:ext>
            </a:extLst>
          </p:cNvPr>
          <p:cNvSpPr>
            <a:spLocks noGrp="1"/>
          </p:cNvSpPr>
          <p:nvPr>
            <p:ph type="title" hasCustomPrompt="1"/>
          </p:nvPr>
        </p:nvSpPr>
        <p:spPr>
          <a:xfrm>
            <a:off x="221767" y="164767"/>
            <a:ext cx="7768941" cy="590607"/>
          </a:xfrm>
        </p:spPr>
        <p:txBody>
          <a:bodyPr anchor="ctr"/>
          <a:lstStyle>
            <a:lvl1pPr>
              <a:defRPr b="0"/>
            </a:lvl1pPr>
          </a:lstStyle>
          <a:p>
            <a:r>
              <a:rPr lang="en-US" dirty="0"/>
              <a:t>Slide Topic</a:t>
            </a:r>
          </a:p>
        </p:txBody>
      </p:sp>
      <p:sp>
        <p:nvSpPr>
          <p:cNvPr id="15" name="Text Placeholder 3">
            <a:extLst>
              <a:ext uri="{FF2B5EF4-FFF2-40B4-BE49-F238E27FC236}">
                <a16:creationId xmlns:a16="http://schemas.microsoft.com/office/drawing/2014/main" id="{17E97FCF-0B55-4114-A62C-209528D49673}"/>
              </a:ext>
            </a:extLst>
          </p:cNvPr>
          <p:cNvSpPr>
            <a:spLocks noGrp="1"/>
          </p:cNvSpPr>
          <p:nvPr>
            <p:ph type="body" sz="quarter" idx="17"/>
          </p:nvPr>
        </p:nvSpPr>
        <p:spPr>
          <a:xfrm>
            <a:off x="445272" y="1009691"/>
            <a:ext cx="7512920" cy="3691143"/>
          </a:xfrm>
        </p:spPr>
        <p:txBody>
          <a:bodyPr/>
          <a:lstStyle/>
          <a:p>
            <a:pPr lvl="0"/>
            <a:r>
              <a:rPr lang="en-US"/>
              <a:t>Click to edit Master text styles</a:t>
            </a:r>
          </a:p>
          <a:p>
            <a:pPr lvl="1"/>
            <a:r>
              <a:rPr lang="en-US"/>
              <a:t>Second level</a:t>
            </a:r>
          </a:p>
          <a:p>
            <a:pPr lvl="2"/>
            <a:r>
              <a:rPr lang="en-US"/>
              <a:t>Third level</a:t>
            </a:r>
          </a:p>
        </p:txBody>
      </p:sp>
      <p:pic>
        <p:nvPicPr>
          <p:cNvPr id="8" name="Image" descr="Image">
            <a:extLst>
              <a:ext uri="{FF2B5EF4-FFF2-40B4-BE49-F238E27FC236}">
                <a16:creationId xmlns:a16="http://schemas.microsoft.com/office/drawing/2014/main" id="{818A462B-4826-4B95-B20D-3C10D4E907A2}"/>
              </a:ext>
            </a:extLst>
          </p:cNvPr>
          <p:cNvPicPr>
            <a:picLocks noChangeAspect="1"/>
          </p:cNvPicPr>
          <p:nvPr userDrawn="1"/>
        </p:nvPicPr>
        <p:blipFill>
          <a:blip r:embed="rId2"/>
          <a:stretch>
            <a:fillRect/>
          </a:stretch>
        </p:blipFill>
        <p:spPr>
          <a:xfrm>
            <a:off x="221767" y="4809648"/>
            <a:ext cx="1012618" cy="187915"/>
          </a:xfrm>
          <a:prstGeom prst="rect">
            <a:avLst/>
          </a:prstGeom>
          <a:ln w="12700">
            <a:miter lim="400000"/>
          </a:ln>
        </p:spPr>
      </p:pic>
      <p:sp>
        <p:nvSpPr>
          <p:cNvPr id="2" name="Footer Placeholder 1">
            <a:extLst>
              <a:ext uri="{FF2B5EF4-FFF2-40B4-BE49-F238E27FC236}">
                <a16:creationId xmlns:a16="http://schemas.microsoft.com/office/drawing/2014/main" id="{BC393C3A-F054-4636-85DA-ECCD84C690E2}"/>
              </a:ext>
            </a:extLst>
          </p:cNvPr>
          <p:cNvSpPr>
            <a:spLocks noGrp="1"/>
          </p:cNvSpPr>
          <p:nvPr>
            <p:ph type="ftr" sz="quarter" idx="18"/>
          </p:nvPr>
        </p:nvSpPr>
        <p:spPr/>
        <p:txBody>
          <a:bodyPr/>
          <a:lstStyle/>
          <a:p>
            <a:endParaRPr lang="en-US" dirty="0"/>
          </a:p>
        </p:txBody>
      </p:sp>
    </p:spTree>
    <p:extLst>
      <p:ext uri="{BB962C8B-B14F-4D97-AF65-F5344CB8AC3E}">
        <p14:creationId xmlns:p14="http://schemas.microsoft.com/office/powerpoint/2010/main" val="422679088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Bullets_NoImage_NoLine">
    <p:bg>
      <p:bgRef idx="1001">
        <a:schemeClr val="bg1"/>
      </p:bgRef>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885A55C-5976-4C7F-B92E-8D33F2B2A2FB}"/>
              </a:ext>
            </a:extLst>
          </p:cNvPr>
          <p:cNvSpPr>
            <a:spLocks noGrp="1"/>
          </p:cNvSpPr>
          <p:nvPr>
            <p:ph type="sldNum" sz="quarter" idx="4"/>
          </p:nvPr>
        </p:nvSpPr>
        <p:spPr>
          <a:xfrm>
            <a:off x="8515351" y="4767263"/>
            <a:ext cx="47049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8C35892-E2DF-4085-B552-07E7B2102D0F}" type="slidenum">
              <a:rPr lang="en-US" smtClean="0"/>
              <a:t>‹#›</a:t>
            </a:fld>
            <a:endParaRPr lang="en-US"/>
          </a:p>
        </p:txBody>
      </p:sp>
      <p:sp>
        <p:nvSpPr>
          <p:cNvPr id="14" name="Title 1">
            <a:extLst>
              <a:ext uri="{FF2B5EF4-FFF2-40B4-BE49-F238E27FC236}">
                <a16:creationId xmlns:a16="http://schemas.microsoft.com/office/drawing/2014/main" id="{465E627F-060F-4131-9636-E2FE0203505A}"/>
              </a:ext>
            </a:extLst>
          </p:cNvPr>
          <p:cNvSpPr>
            <a:spLocks noGrp="1"/>
          </p:cNvSpPr>
          <p:nvPr>
            <p:ph type="title" hasCustomPrompt="1"/>
          </p:nvPr>
        </p:nvSpPr>
        <p:spPr>
          <a:xfrm>
            <a:off x="221767" y="164767"/>
            <a:ext cx="7768941" cy="590607"/>
          </a:xfrm>
        </p:spPr>
        <p:txBody>
          <a:bodyPr anchor="ctr"/>
          <a:lstStyle>
            <a:lvl1pPr>
              <a:defRPr b="0"/>
            </a:lvl1pPr>
          </a:lstStyle>
          <a:p>
            <a:r>
              <a:rPr lang="en-US" dirty="0"/>
              <a:t>Slide Topic</a:t>
            </a:r>
          </a:p>
        </p:txBody>
      </p:sp>
      <p:sp>
        <p:nvSpPr>
          <p:cNvPr id="15" name="Text Placeholder 3">
            <a:extLst>
              <a:ext uri="{FF2B5EF4-FFF2-40B4-BE49-F238E27FC236}">
                <a16:creationId xmlns:a16="http://schemas.microsoft.com/office/drawing/2014/main" id="{17E97FCF-0B55-4114-A62C-209528D49673}"/>
              </a:ext>
            </a:extLst>
          </p:cNvPr>
          <p:cNvSpPr>
            <a:spLocks noGrp="1"/>
          </p:cNvSpPr>
          <p:nvPr>
            <p:ph type="body" sz="quarter" idx="17"/>
          </p:nvPr>
        </p:nvSpPr>
        <p:spPr>
          <a:xfrm>
            <a:off x="445272" y="1009691"/>
            <a:ext cx="7512920" cy="3691143"/>
          </a:xfrm>
        </p:spPr>
        <p:txBody>
          <a:bodyPr/>
          <a:lstStyle/>
          <a:p>
            <a:pPr lvl="0"/>
            <a:r>
              <a:rPr lang="en-US"/>
              <a:t>Click to edit Master text styles</a:t>
            </a:r>
          </a:p>
          <a:p>
            <a:pPr lvl="1"/>
            <a:r>
              <a:rPr lang="en-US"/>
              <a:t>Second level</a:t>
            </a:r>
          </a:p>
          <a:p>
            <a:pPr lvl="2"/>
            <a:r>
              <a:rPr lang="en-US"/>
              <a:t>Third level</a:t>
            </a:r>
          </a:p>
        </p:txBody>
      </p:sp>
      <p:pic>
        <p:nvPicPr>
          <p:cNvPr id="8" name="Image" descr="Image">
            <a:extLst>
              <a:ext uri="{FF2B5EF4-FFF2-40B4-BE49-F238E27FC236}">
                <a16:creationId xmlns:a16="http://schemas.microsoft.com/office/drawing/2014/main" id="{818A462B-4826-4B95-B20D-3C10D4E907A2}"/>
              </a:ext>
            </a:extLst>
          </p:cNvPr>
          <p:cNvPicPr>
            <a:picLocks noChangeAspect="1"/>
          </p:cNvPicPr>
          <p:nvPr userDrawn="1"/>
        </p:nvPicPr>
        <p:blipFill>
          <a:blip r:embed="rId2"/>
          <a:stretch>
            <a:fillRect/>
          </a:stretch>
        </p:blipFill>
        <p:spPr>
          <a:xfrm>
            <a:off x="221767" y="4809648"/>
            <a:ext cx="1012618" cy="187915"/>
          </a:xfrm>
          <a:prstGeom prst="rect">
            <a:avLst/>
          </a:prstGeom>
          <a:ln w="12700">
            <a:miter lim="400000"/>
          </a:ln>
        </p:spPr>
      </p:pic>
      <p:sp>
        <p:nvSpPr>
          <p:cNvPr id="2" name="Footer Placeholder 1">
            <a:extLst>
              <a:ext uri="{FF2B5EF4-FFF2-40B4-BE49-F238E27FC236}">
                <a16:creationId xmlns:a16="http://schemas.microsoft.com/office/drawing/2014/main" id="{A51BB91E-6567-4178-90EA-6EBA530FD786}"/>
              </a:ext>
            </a:extLst>
          </p:cNvPr>
          <p:cNvSpPr>
            <a:spLocks noGrp="1"/>
          </p:cNvSpPr>
          <p:nvPr>
            <p:ph type="ftr" sz="quarter" idx="18"/>
          </p:nvPr>
        </p:nvSpPr>
        <p:spPr/>
        <p:txBody>
          <a:bodyPr/>
          <a:lstStyle/>
          <a:p>
            <a:endParaRPr lang="en-US" dirty="0"/>
          </a:p>
        </p:txBody>
      </p:sp>
    </p:spTree>
    <p:extLst>
      <p:ext uri="{BB962C8B-B14F-4D97-AF65-F5344CB8AC3E}">
        <p14:creationId xmlns:p14="http://schemas.microsoft.com/office/powerpoint/2010/main" val="1066023130"/>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egal">
    <p:bg>
      <p:bgPr>
        <a:solidFill>
          <a:schemeClr val="bg1"/>
        </a:solidFill>
        <a:effectLst/>
      </p:bgPr>
    </p:bg>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6444D490-E4B8-47CE-BCC6-F247FEEC7049}"/>
              </a:ext>
            </a:extLst>
          </p:cNvPr>
          <p:cNvSpPr>
            <a:spLocks noGrp="1"/>
          </p:cNvSpPr>
          <p:nvPr>
            <p:ph type="sldNum" sz="quarter" idx="4"/>
          </p:nvPr>
        </p:nvSpPr>
        <p:spPr>
          <a:xfrm>
            <a:off x="8515351" y="4767263"/>
            <a:ext cx="47049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8C35892-E2DF-4085-B552-07E7B2102D0F}" type="slidenum">
              <a:rPr lang="en-US" smtClean="0"/>
              <a:t>‹#›</a:t>
            </a:fld>
            <a:endParaRPr lang="en-US"/>
          </a:p>
        </p:txBody>
      </p:sp>
      <p:pic>
        <p:nvPicPr>
          <p:cNvPr id="7" name="Image" descr="Image">
            <a:extLst>
              <a:ext uri="{FF2B5EF4-FFF2-40B4-BE49-F238E27FC236}">
                <a16:creationId xmlns:a16="http://schemas.microsoft.com/office/drawing/2014/main" id="{903E60CA-A5B5-4250-AF5A-F9124546DE57}"/>
              </a:ext>
            </a:extLst>
          </p:cNvPr>
          <p:cNvPicPr>
            <a:picLocks noChangeAspect="1"/>
          </p:cNvPicPr>
          <p:nvPr userDrawn="1"/>
        </p:nvPicPr>
        <p:blipFill>
          <a:blip r:embed="rId2"/>
          <a:stretch>
            <a:fillRect/>
          </a:stretch>
        </p:blipFill>
        <p:spPr>
          <a:xfrm>
            <a:off x="221767" y="4809648"/>
            <a:ext cx="1012618" cy="187915"/>
          </a:xfrm>
          <a:prstGeom prst="rect">
            <a:avLst/>
          </a:prstGeom>
          <a:ln w="12700">
            <a:miter lim="400000"/>
          </a:ln>
        </p:spPr>
      </p:pic>
      <p:sp>
        <p:nvSpPr>
          <p:cNvPr id="8" name="Rectangle 7">
            <a:extLst>
              <a:ext uri="{FF2B5EF4-FFF2-40B4-BE49-F238E27FC236}">
                <a16:creationId xmlns:a16="http://schemas.microsoft.com/office/drawing/2014/main" id="{4B1C869A-27A0-42F2-9B1D-75A663E403C4}"/>
              </a:ext>
            </a:extLst>
          </p:cNvPr>
          <p:cNvSpPr/>
          <p:nvPr userDrawn="1"/>
        </p:nvSpPr>
        <p:spPr>
          <a:xfrm>
            <a:off x="303213" y="2773363"/>
            <a:ext cx="8537575" cy="17795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just">
              <a:defRPr/>
            </a:pPr>
            <a:r>
              <a:rPr lang="en-US" sz="825" dirty="0">
                <a:solidFill>
                  <a:srgbClr val="141414"/>
                </a:solidFill>
                <a:latin typeface="+mj-lt"/>
                <a:ea typeface="Inter" panose="020B0502030000000004" pitchFamily="34" charset="0"/>
              </a:rPr>
              <a:t>©2021 ArisGlobal, LLC. All rights reserved. ArisGlobal LifeSphere, LifeSphere Nava, LifeSphere EasyDocs, LifeSphere Safety, LifeSphere Intake and Triage, LifeSphere Reporting and Analytics, LifeSphere MultiVigilance, LifeSphere LitPro, LifeSphere Signal and Risk Management, LifeSphere EV Triage, LifeSphere Vet Safety, LifeSphere Regulatory, LifeSphere IDMP, LifeSphere RIMS, LifeSphere Publishing, LifeSphere Clinical, LifeSphere Central Coding, LifeSphere CTMS, LifeSphere eCOA, LifeSphere EDC, LifeSphere eTMF, LifeSphere Investigator, LifeSphere RTSM, LifeSphere SUSAR Reporting, LifeSphere Trial Disclosure, LifeSphere Medical Affairs, LifeSphere Mobile, LifeSphere Medical Information and the ArisGlobal logo are trademarks or registered trademarks of ArisGlobal in the US Patent and Trademark Office and other jurisdictions. Other marks may be trademarks or registered trademarks of their respective owners.</a:t>
            </a:r>
          </a:p>
          <a:p>
            <a:pPr algn="just">
              <a:defRPr/>
            </a:pPr>
            <a:endParaRPr lang="en-US" sz="825" dirty="0">
              <a:solidFill>
                <a:srgbClr val="141414"/>
              </a:solidFill>
              <a:latin typeface="+mj-lt"/>
              <a:ea typeface="Inter" panose="020B0502030000000004" pitchFamily="34" charset="0"/>
            </a:endParaRPr>
          </a:p>
          <a:p>
            <a:pPr algn="just">
              <a:defRPr/>
            </a:pPr>
            <a:r>
              <a:rPr lang="en-US" sz="825" dirty="0">
                <a:solidFill>
                  <a:srgbClr val="141414"/>
                </a:solidFill>
                <a:latin typeface="+mj-lt"/>
                <a:ea typeface="Inter" panose="020B0502030000000004" pitchFamily="34" charset="0"/>
              </a:rPr>
              <a:t>The information you see, hear or read on the pages within this presentation, as well as the presentation’s form and substance, are subject to copyright protection. In no event, may you use, distribute, copy, reproduce, modify, distort, or transmit the information or any of its elements, such as text, images or concepts, without the prior written permission of </a:t>
            </a:r>
            <a:r>
              <a:rPr lang="en-US" sz="825" dirty="0" err="1">
                <a:solidFill>
                  <a:srgbClr val="141414"/>
                </a:solidFill>
                <a:latin typeface="+mj-lt"/>
                <a:ea typeface="Inter" panose="020B0502030000000004" pitchFamily="34" charset="0"/>
              </a:rPr>
              <a:t>ArisGlobal</a:t>
            </a:r>
            <a:r>
              <a:rPr lang="en-US" sz="825" dirty="0">
                <a:solidFill>
                  <a:srgbClr val="141414"/>
                </a:solidFill>
                <a:latin typeface="+mj-lt"/>
                <a:ea typeface="Inter" panose="020B0502030000000004" pitchFamily="34" charset="0"/>
              </a:rPr>
              <a:t>. Trademarks, service marks, and logos (collectively the “trademarks”) displayed on the pages within this booklet, are the property of their respective owner. No license or right pertaining to any of these trademarks shall be granted without the written permission of </a:t>
            </a:r>
            <a:r>
              <a:rPr lang="en-US" sz="825" dirty="0" err="1">
                <a:solidFill>
                  <a:srgbClr val="141414"/>
                </a:solidFill>
                <a:latin typeface="+mj-lt"/>
                <a:ea typeface="Inter" panose="020B0502030000000004" pitchFamily="34" charset="0"/>
              </a:rPr>
              <a:t>ArisGlobal</a:t>
            </a:r>
            <a:r>
              <a:rPr lang="en-US" sz="825" dirty="0">
                <a:solidFill>
                  <a:srgbClr val="141414"/>
                </a:solidFill>
                <a:latin typeface="+mj-lt"/>
                <a:ea typeface="Inter" panose="020B0502030000000004" pitchFamily="34" charset="0"/>
              </a:rPr>
              <a:t> (and any of its global offices and/or affiliates, including </a:t>
            </a:r>
            <a:r>
              <a:rPr lang="en-US" sz="825" dirty="0" err="1">
                <a:solidFill>
                  <a:srgbClr val="141414"/>
                </a:solidFill>
                <a:latin typeface="+mj-lt"/>
                <a:ea typeface="Inter" panose="020B0502030000000004" pitchFamily="34" charset="0"/>
              </a:rPr>
              <a:t>ArisGlobal</a:t>
            </a:r>
            <a:r>
              <a:rPr lang="en-US" sz="825" dirty="0">
                <a:solidFill>
                  <a:srgbClr val="141414"/>
                </a:solidFill>
                <a:latin typeface="+mj-lt"/>
                <a:ea typeface="Inter" panose="020B0502030000000004" pitchFamily="34" charset="0"/>
              </a:rPr>
              <a:t> LLC, </a:t>
            </a:r>
            <a:r>
              <a:rPr lang="en-US" sz="825" dirty="0" err="1">
                <a:solidFill>
                  <a:srgbClr val="141414"/>
                </a:solidFill>
                <a:latin typeface="+mj-lt"/>
                <a:ea typeface="Inter" panose="020B0502030000000004" pitchFamily="34" charset="0"/>
              </a:rPr>
              <a:t>ArisGlobal</a:t>
            </a:r>
            <a:r>
              <a:rPr lang="en-US" sz="825" dirty="0">
                <a:solidFill>
                  <a:srgbClr val="141414"/>
                </a:solidFill>
                <a:latin typeface="+mj-lt"/>
                <a:ea typeface="Inter" panose="020B0502030000000004" pitchFamily="34" charset="0"/>
              </a:rPr>
              <a:t> UK Ltd., </a:t>
            </a:r>
            <a:r>
              <a:rPr lang="en-US" sz="825" dirty="0" err="1">
                <a:solidFill>
                  <a:srgbClr val="141414"/>
                </a:solidFill>
                <a:latin typeface="+mj-lt"/>
                <a:ea typeface="Inter" panose="020B0502030000000004" pitchFamily="34" charset="0"/>
              </a:rPr>
              <a:t>ArisGlobal</a:t>
            </a:r>
            <a:r>
              <a:rPr lang="en-US" sz="825" dirty="0">
                <a:solidFill>
                  <a:srgbClr val="141414"/>
                </a:solidFill>
                <a:latin typeface="+mj-lt"/>
                <a:ea typeface="Inter" panose="020B0502030000000004" pitchFamily="34" charset="0"/>
              </a:rPr>
              <a:t> GmbH, </a:t>
            </a:r>
            <a:r>
              <a:rPr lang="en-US" sz="825" dirty="0" err="1">
                <a:solidFill>
                  <a:srgbClr val="141414"/>
                </a:solidFill>
                <a:latin typeface="+mj-lt"/>
                <a:ea typeface="Inter" panose="020B0502030000000004" pitchFamily="34" charset="0"/>
              </a:rPr>
              <a:t>ArisGlobal</a:t>
            </a:r>
            <a:r>
              <a:rPr lang="en-US" sz="825" dirty="0">
                <a:solidFill>
                  <a:srgbClr val="141414"/>
                </a:solidFill>
                <a:latin typeface="+mj-lt"/>
                <a:ea typeface="Inter" panose="020B0502030000000004" pitchFamily="34" charset="0"/>
              </a:rPr>
              <a:t> Ltd., </a:t>
            </a:r>
            <a:r>
              <a:rPr lang="en-US" sz="825" dirty="0" err="1">
                <a:solidFill>
                  <a:srgbClr val="141414"/>
                </a:solidFill>
                <a:latin typeface="+mj-lt"/>
                <a:ea typeface="Inter" panose="020B0502030000000004" pitchFamily="34" charset="0"/>
              </a:rPr>
              <a:t>ArisGlobal</a:t>
            </a:r>
            <a:r>
              <a:rPr lang="en-US" sz="825" dirty="0">
                <a:solidFill>
                  <a:srgbClr val="141414"/>
                </a:solidFill>
                <a:latin typeface="+mj-lt"/>
                <a:ea typeface="Inter" panose="020B0502030000000004" pitchFamily="34" charset="0"/>
              </a:rPr>
              <a:t> KK, </a:t>
            </a:r>
            <a:r>
              <a:rPr lang="en-US" sz="825" dirty="0" err="1">
                <a:solidFill>
                  <a:srgbClr val="141414"/>
                </a:solidFill>
                <a:latin typeface="+mj-lt"/>
                <a:ea typeface="Inter" panose="020B0502030000000004" pitchFamily="34" charset="0"/>
              </a:rPr>
              <a:t>ArisGlobal</a:t>
            </a:r>
            <a:r>
              <a:rPr lang="en-US" sz="825" dirty="0">
                <a:solidFill>
                  <a:srgbClr val="141414"/>
                </a:solidFill>
                <a:latin typeface="+mj-lt"/>
                <a:ea typeface="Inter" panose="020B0502030000000004" pitchFamily="34" charset="0"/>
              </a:rPr>
              <a:t> Software Pvt. Ltd.) and </a:t>
            </a:r>
            <a:r>
              <a:rPr lang="en-US" sz="825" dirty="0" err="1">
                <a:solidFill>
                  <a:srgbClr val="141414"/>
                </a:solidFill>
                <a:latin typeface="+mj-lt"/>
                <a:ea typeface="Inter" panose="020B0502030000000004" pitchFamily="34" charset="0"/>
              </a:rPr>
              <a:t>ArisGlobal</a:t>
            </a:r>
            <a:r>
              <a:rPr lang="en-US" sz="825" dirty="0">
                <a:solidFill>
                  <a:srgbClr val="141414"/>
                </a:solidFill>
                <a:latin typeface="+mj-lt"/>
                <a:ea typeface="Inter" panose="020B0502030000000004" pitchFamily="34" charset="0"/>
              </a:rPr>
              <a:t> Software (Shanghai) Co. Ltd. </a:t>
            </a:r>
            <a:r>
              <a:rPr lang="en-US" sz="825" dirty="0" err="1">
                <a:solidFill>
                  <a:srgbClr val="141414"/>
                </a:solidFill>
                <a:latin typeface="+mj-lt"/>
                <a:ea typeface="Inter" panose="020B0502030000000004" pitchFamily="34" charset="0"/>
              </a:rPr>
              <a:t>ArisGlobal</a:t>
            </a:r>
            <a:r>
              <a:rPr lang="en-US" sz="825" dirty="0">
                <a:solidFill>
                  <a:srgbClr val="141414"/>
                </a:solidFill>
                <a:latin typeface="+mj-lt"/>
                <a:ea typeface="Inter" panose="020B0502030000000004" pitchFamily="34" charset="0"/>
              </a:rPr>
              <a:t> reserves the right to legally enforce any infringement of its intellectual property, copyright and trademark rights.</a:t>
            </a:r>
          </a:p>
        </p:txBody>
      </p:sp>
      <p:sp>
        <p:nvSpPr>
          <p:cNvPr id="2" name="Footer Placeholder 1">
            <a:extLst>
              <a:ext uri="{FF2B5EF4-FFF2-40B4-BE49-F238E27FC236}">
                <a16:creationId xmlns:a16="http://schemas.microsoft.com/office/drawing/2014/main" id="{A057B687-65C5-49A1-A379-B28B13F38C5F}"/>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231730706"/>
      </p:ext>
    </p:extLst>
  </p:cSld>
  <p:clrMapOvr>
    <a:masterClrMapping/>
  </p:clrMapOvr>
  <p:extLst>
    <p:ext uri="{DCECCB84-F9BA-43D5-87BE-67443E8EF086}">
      <p15:sldGuideLst xmlns:p15="http://schemas.microsoft.com/office/powerpoint/2012/main">
        <p15:guide id="1" orient="horz" pos="72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a:extLst>
              <a:ext uri="{FF2B5EF4-FFF2-40B4-BE49-F238E27FC236}">
                <a16:creationId xmlns:a16="http://schemas.microsoft.com/office/drawing/2014/main" id="{D16CD894-FDC9-4301-B141-203C85AC1061}"/>
              </a:ext>
            </a:extLst>
          </p:cNvPr>
          <p:cNvSpPr/>
          <p:nvPr userDrawn="1"/>
        </p:nvSpPr>
        <p:spPr>
          <a:xfrm>
            <a:off x="71438" y="71438"/>
            <a:ext cx="9001125" cy="5000625"/>
          </a:xfrm>
          <a:prstGeom prst="rect">
            <a:avLst/>
          </a:prstGeom>
          <a:solidFill>
            <a:schemeClr val="accent3"/>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200"/>
          </a:p>
        </p:txBody>
      </p:sp>
      <p:sp>
        <p:nvSpPr>
          <p:cNvPr id="10" name="Title 9">
            <a:extLst>
              <a:ext uri="{FF2B5EF4-FFF2-40B4-BE49-F238E27FC236}">
                <a16:creationId xmlns:a16="http://schemas.microsoft.com/office/drawing/2014/main" id="{58A4DA4B-FA73-4EA7-991E-B782224F2575}"/>
              </a:ext>
            </a:extLst>
          </p:cNvPr>
          <p:cNvSpPr>
            <a:spLocks noGrp="1"/>
          </p:cNvSpPr>
          <p:nvPr>
            <p:ph type="title" hasCustomPrompt="1"/>
          </p:nvPr>
        </p:nvSpPr>
        <p:spPr>
          <a:xfrm>
            <a:off x="842818" y="2182555"/>
            <a:ext cx="7672533" cy="708422"/>
          </a:xfrm>
          <a:prstGeom prst="rect">
            <a:avLst/>
          </a:prstGeom>
        </p:spPr>
        <p:txBody>
          <a:bodyPr>
            <a:normAutofit/>
          </a:bodyPr>
          <a:lstStyle>
            <a:lvl1pPr>
              <a:defRPr sz="4500" b="0">
                <a:ln w="12700">
                  <a:noFill/>
                </a:ln>
                <a:solidFill>
                  <a:schemeClr val="accent1"/>
                </a:solidFill>
              </a:defRPr>
            </a:lvl1pPr>
          </a:lstStyle>
          <a:p>
            <a:r>
              <a:rPr lang="en-US" dirty="0"/>
              <a:t>Click to add section title</a:t>
            </a:r>
          </a:p>
        </p:txBody>
      </p:sp>
      <p:sp>
        <p:nvSpPr>
          <p:cNvPr id="8" name="Text Placeholder 3">
            <a:extLst>
              <a:ext uri="{FF2B5EF4-FFF2-40B4-BE49-F238E27FC236}">
                <a16:creationId xmlns:a16="http://schemas.microsoft.com/office/drawing/2014/main" id="{AB444C10-A725-48D7-8813-1E5FC86F97B6}"/>
              </a:ext>
            </a:extLst>
          </p:cNvPr>
          <p:cNvSpPr>
            <a:spLocks noGrp="1"/>
          </p:cNvSpPr>
          <p:nvPr>
            <p:ph type="body" sz="quarter" idx="17" hasCustomPrompt="1"/>
          </p:nvPr>
        </p:nvSpPr>
        <p:spPr>
          <a:xfrm>
            <a:off x="842818" y="1917812"/>
            <a:ext cx="7512920" cy="264743"/>
          </a:xfrm>
        </p:spPr>
        <p:txBody>
          <a:bodyPr anchor="ctr">
            <a:normAutofit/>
          </a:bodyPr>
          <a:lstStyle>
            <a:lvl1pPr marL="0" indent="0">
              <a:buNone/>
              <a:defRPr sz="1200">
                <a:solidFill>
                  <a:schemeClr val="accent1"/>
                </a:solidFill>
              </a:defRPr>
            </a:lvl1pPr>
            <a:lvl2pPr marL="288925" indent="0">
              <a:buNone/>
              <a:defRPr/>
            </a:lvl2pPr>
            <a:lvl3pPr marL="569912" indent="0">
              <a:buNone/>
              <a:defRPr/>
            </a:lvl3pPr>
          </a:lstStyle>
          <a:p>
            <a:pPr lvl="0"/>
            <a:r>
              <a:rPr lang="en-US" dirty="0"/>
              <a:t>OPTIONAL HEADER</a:t>
            </a:r>
          </a:p>
        </p:txBody>
      </p:sp>
    </p:spTree>
    <p:extLst>
      <p:ext uri="{BB962C8B-B14F-4D97-AF65-F5344CB8AC3E}">
        <p14:creationId xmlns:p14="http://schemas.microsoft.com/office/powerpoint/2010/main" val="26598180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a:extLst>
              <a:ext uri="{FF2B5EF4-FFF2-40B4-BE49-F238E27FC236}">
                <a16:creationId xmlns:a16="http://schemas.microsoft.com/office/drawing/2014/main" id="{D16CD894-FDC9-4301-B141-203C85AC1061}"/>
              </a:ext>
            </a:extLst>
          </p:cNvPr>
          <p:cNvSpPr/>
          <p:nvPr userDrawn="1"/>
        </p:nvSpPr>
        <p:spPr>
          <a:xfrm>
            <a:off x="71438" y="71438"/>
            <a:ext cx="9001125" cy="5000625"/>
          </a:xfrm>
          <a:prstGeom prst="rect">
            <a:avLst/>
          </a:prstGeom>
          <a:solidFill>
            <a:schemeClr val="tx2">
              <a:lumMod val="60000"/>
              <a:lumOff val="40000"/>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200"/>
          </a:p>
        </p:txBody>
      </p:sp>
      <p:sp>
        <p:nvSpPr>
          <p:cNvPr id="10" name="Title 9">
            <a:extLst>
              <a:ext uri="{FF2B5EF4-FFF2-40B4-BE49-F238E27FC236}">
                <a16:creationId xmlns:a16="http://schemas.microsoft.com/office/drawing/2014/main" id="{58A4DA4B-FA73-4EA7-991E-B782224F2575}"/>
              </a:ext>
            </a:extLst>
          </p:cNvPr>
          <p:cNvSpPr>
            <a:spLocks noGrp="1"/>
          </p:cNvSpPr>
          <p:nvPr>
            <p:ph type="title" hasCustomPrompt="1"/>
          </p:nvPr>
        </p:nvSpPr>
        <p:spPr>
          <a:xfrm>
            <a:off x="842818" y="2182555"/>
            <a:ext cx="7672533" cy="708422"/>
          </a:xfrm>
          <a:prstGeom prst="rect">
            <a:avLst/>
          </a:prstGeom>
        </p:spPr>
        <p:txBody>
          <a:bodyPr>
            <a:normAutofit/>
          </a:bodyPr>
          <a:lstStyle>
            <a:lvl1pPr>
              <a:defRPr sz="4500" b="0">
                <a:ln w="12700">
                  <a:noFill/>
                </a:ln>
                <a:solidFill>
                  <a:schemeClr val="bg1"/>
                </a:solidFill>
              </a:defRPr>
            </a:lvl1pPr>
          </a:lstStyle>
          <a:p>
            <a:r>
              <a:rPr lang="en-US" dirty="0"/>
              <a:t>Click to add section title</a:t>
            </a:r>
          </a:p>
        </p:txBody>
      </p:sp>
      <p:sp>
        <p:nvSpPr>
          <p:cNvPr id="8" name="Text Placeholder 3">
            <a:extLst>
              <a:ext uri="{FF2B5EF4-FFF2-40B4-BE49-F238E27FC236}">
                <a16:creationId xmlns:a16="http://schemas.microsoft.com/office/drawing/2014/main" id="{6C64E59C-18C0-4B6E-B7AB-94AA1017E8BB}"/>
              </a:ext>
            </a:extLst>
          </p:cNvPr>
          <p:cNvSpPr>
            <a:spLocks noGrp="1"/>
          </p:cNvSpPr>
          <p:nvPr>
            <p:ph type="body" sz="quarter" idx="17" hasCustomPrompt="1"/>
          </p:nvPr>
        </p:nvSpPr>
        <p:spPr>
          <a:xfrm>
            <a:off x="842818" y="1917812"/>
            <a:ext cx="7512920" cy="264743"/>
          </a:xfrm>
        </p:spPr>
        <p:txBody>
          <a:bodyPr anchor="ctr">
            <a:normAutofit/>
          </a:bodyPr>
          <a:lstStyle>
            <a:lvl1pPr marL="0" indent="0">
              <a:buNone/>
              <a:defRPr sz="1200">
                <a:solidFill>
                  <a:schemeClr val="bg1"/>
                </a:solidFill>
              </a:defRPr>
            </a:lvl1pPr>
            <a:lvl2pPr marL="288925" indent="0">
              <a:buNone/>
              <a:defRPr/>
            </a:lvl2pPr>
            <a:lvl3pPr marL="569912" indent="0">
              <a:buNone/>
              <a:defRPr/>
            </a:lvl3pPr>
          </a:lstStyle>
          <a:p>
            <a:pPr lvl="0"/>
            <a:r>
              <a:rPr lang="en-US" dirty="0"/>
              <a:t>OPTIONAL HEADER</a:t>
            </a:r>
          </a:p>
        </p:txBody>
      </p:sp>
    </p:spTree>
    <p:extLst>
      <p:ext uri="{BB962C8B-B14F-4D97-AF65-F5344CB8AC3E}">
        <p14:creationId xmlns:p14="http://schemas.microsoft.com/office/powerpoint/2010/main" val="26413338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2"/>
        </a:solidFill>
        <a:effectLst/>
      </p:bgPr>
    </p:bg>
    <p:spTree>
      <p:nvGrpSpPr>
        <p:cNvPr id="1" name=""/>
        <p:cNvGrpSpPr/>
        <p:nvPr/>
      </p:nvGrpSpPr>
      <p:grpSpPr>
        <a:xfrm>
          <a:off x="0" y="0"/>
          <a:ext cx="0" cy="0"/>
          <a:chOff x="0" y="0"/>
          <a:chExt cx="0" cy="0"/>
        </a:xfrm>
      </p:grpSpPr>
      <p:pic>
        <p:nvPicPr>
          <p:cNvPr id="13" name="Image" descr="Image">
            <a:extLst>
              <a:ext uri="{FF2B5EF4-FFF2-40B4-BE49-F238E27FC236}">
                <a16:creationId xmlns:a16="http://schemas.microsoft.com/office/drawing/2014/main" id="{C17E9DB6-64D3-44B6-B4DE-0B51FDEC673F}"/>
              </a:ext>
            </a:extLst>
          </p:cNvPr>
          <p:cNvPicPr>
            <a:picLocks noChangeAspect="1"/>
          </p:cNvPicPr>
          <p:nvPr userDrawn="1"/>
        </p:nvPicPr>
        <p:blipFill>
          <a:blip r:embed="rId2"/>
          <a:stretch>
            <a:fillRect/>
          </a:stretch>
        </p:blipFill>
        <p:spPr>
          <a:xfrm>
            <a:off x="6772486" y="480480"/>
            <a:ext cx="1514162" cy="280988"/>
          </a:xfrm>
          <a:prstGeom prst="rect">
            <a:avLst/>
          </a:prstGeom>
          <a:ln w="12700">
            <a:miter lim="400000"/>
          </a:ln>
        </p:spPr>
      </p:pic>
      <p:sp>
        <p:nvSpPr>
          <p:cNvPr id="9" name="Text Placeholder 4">
            <a:extLst>
              <a:ext uri="{FF2B5EF4-FFF2-40B4-BE49-F238E27FC236}">
                <a16:creationId xmlns:a16="http://schemas.microsoft.com/office/drawing/2014/main" id="{A861329D-4B1F-41D5-9D8E-831A1604B35B}"/>
              </a:ext>
            </a:extLst>
          </p:cNvPr>
          <p:cNvSpPr>
            <a:spLocks noGrp="1"/>
          </p:cNvSpPr>
          <p:nvPr>
            <p:ph type="body" sz="quarter" idx="10" hasCustomPrompt="1"/>
          </p:nvPr>
        </p:nvSpPr>
        <p:spPr>
          <a:xfrm>
            <a:off x="802164" y="2181004"/>
            <a:ext cx="3266479" cy="730970"/>
          </a:xfrm>
        </p:spPr>
        <p:txBody>
          <a:bodyPr anchor="ctr"/>
          <a:lstStyle>
            <a:lvl1pPr marL="0" marR="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sz="4500">
                <a:solidFill>
                  <a:schemeClr val="accent1"/>
                </a:solidFill>
              </a:defRPr>
            </a:lvl1pPr>
            <a:lvl2pPr marL="342892" indent="0">
              <a:buNone/>
              <a:defRPr/>
            </a:lvl2pPr>
            <a:lvl3pPr marL="685783" indent="0">
              <a:buNone/>
              <a:defRPr/>
            </a:lvl3pPr>
            <a:lvl4pPr marL="1028675" indent="0">
              <a:buNone/>
              <a:defRPr/>
            </a:lvl4pPr>
            <a:lvl5pPr marL="1371566" indent="0">
              <a:buNone/>
              <a:defRPr/>
            </a:lvl5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b="1" spc="0" baseline="0" dirty="0">
                <a:ln w="12700" cap="flat">
                  <a:solidFill>
                    <a:schemeClr val="bg2"/>
                  </a:solidFill>
                  <a:prstDash val="solid"/>
                  <a:miter lim="400000"/>
                </a:ln>
                <a:solidFill>
                  <a:schemeClr val="tx1"/>
                </a:solidFill>
              </a:rPr>
              <a:t>Text</a:t>
            </a:r>
          </a:p>
        </p:txBody>
      </p:sp>
    </p:spTree>
    <p:extLst>
      <p:ext uri="{BB962C8B-B14F-4D97-AF65-F5344CB8AC3E}">
        <p14:creationId xmlns:p14="http://schemas.microsoft.com/office/powerpoint/2010/main" val="604741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8" name="Image" descr="Image">
            <a:extLst>
              <a:ext uri="{FF2B5EF4-FFF2-40B4-BE49-F238E27FC236}">
                <a16:creationId xmlns:a16="http://schemas.microsoft.com/office/drawing/2014/main" id="{266DE215-7346-8C47-A00B-B188E9360AE9}"/>
              </a:ext>
            </a:extLst>
          </p:cNvPr>
          <p:cNvPicPr>
            <a:picLocks noChangeAspect="1"/>
          </p:cNvPicPr>
          <p:nvPr userDrawn="1"/>
        </p:nvPicPr>
        <p:blipFill>
          <a:blip r:embed="rId3"/>
          <a:stretch>
            <a:fillRect/>
          </a:stretch>
        </p:blipFill>
        <p:spPr>
          <a:xfrm>
            <a:off x="6772486" y="480479"/>
            <a:ext cx="1514162" cy="280988"/>
          </a:xfrm>
          <a:prstGeom prst="rect">
            <a:avLst/>
          </a:prstGeom>
          <a:ln w="12700">
            <a:miter lim="400000"/>
          </a:ln>
        </p:spPr>
      </p:pic>
      <p:sp>
        <p:nvSpPr>
          <p:cNvPr id="5" name="Text Placeholder 4">
            <a:extLst>
              <a:ext uri="{FF2B5EF4-FFF2-40B4-BE49-F238E27FC236}">
                <a16:creationId xmlns:a16="http://schemas.microsoft.com/office/drawing/2014/main" id="{09381556-EFBD-4C6E-8E41-0F279C342582}"/>
              </a:ext>
            </a:extLst>
          </p:cNvPr>
          <p:cNvSpPr>
            <a:spLocks noGrp="1"/>
          </p:cNvSpPr>
          <p:nvPr>
            <p:ph type="body" sz="quarter" idx="14" hasCustomPrompt="1"/>
          </p:nvPr>
        </p:nvSpPr>
        <p:spPr>
          <a:xfrm>
            <a:off x="796512" y="2151121"/>
            <a:ext cx="7447962" cy="784830"/>
          </a:xfrm>
        </p:spPr>
        <p:txBody>
          <a:bodyPr/>
          <a:lstStyle>
            <a:lvl1pPr marL="0" indent="0">
              <a:buNone/>
              <a:defRPr sz="4500" b="0">
                <a:solidFill>
                  <a:schemeClr val="accent1"/>
                </a:solidFill>
              </a:defRPr>
            </a:lvl1pPr>
          </a:lstStyle>
          <a:p>
            <a:pPr lvl="0"/>
            <a:r>
              <a:rPr lang="en-US" dirty="0"/>
              <a:t>Title</a:t>
            </a:r>
          </a:p>
        </p:txBody>
      </p:sp>
      <p:sp>
        <p:nvSpPr>
          <p:cNvPr id="21" name="Text Placeholder 4">
            <a:extLst>
              <a:ext uri="{FF2B5EF4-FFF2-40B4-BE49-F238E27FC236}">
                <a16:creationId xmlns:a16="http://schemas.microsoft.com/office/drawing/2014/main" id="{38DFA13E-E4EE-445E-BF8D-D14E9D201F9A}"/>
              </a:ext>
            </a:extLst>
          </p:cNvPr>
          <p:cNvSpPr>
            <a:spLocks noGrp="1"/>
          </p:cNvSpPr>
          <p:nvPr>
            <p:ph type="body" sz="quarter" idx="15" hasCustomPrompt="1"/>
          </p:nvPr>
        </p:nvSpPr>
        <p:spPr>
          <a:xfrm>
            <a:off x="850909" y="2973791"/>
            <a:ext cx="7393565" cy="335851"/>
          </a:xfrm>
        </p:spPr>
        <p:txBody>
          <a:bodyPr anchor="ctr">
            <a:noAutofit/>
          </a:bodyPr>
          <a:lstStyle>
            <a:lvl1pPr marL="0" indent="0">
              <a:buNone/>
              <a:defRPr sz="2000" b="0">
                <a:solidFill>
                  <a:schemeClr val="accent1"/>
                </a:solidFill>
              </a:defRPr>
            </a:lvl1pPr>
          </a:lstStyle>
          <a:p>
            <a:pPr lvl="0"/>
            <a:r>
              <a:rPr lang="en-US" dirty="0"/>
              <a:t>Subtitle</a:t>
            </a:r>
          </a:p>
        </p:txBody>
      </p:sp>
      <p:sp>
        <p:nvSpPr>
          <p:cNvPr id="22" name="Text Placeholder 4">
            <a:extLst>
              <a:ext uri="{FF2B5EF4-FFF2-40B4-BE49-F238E27FC236}">
                <a16:creationId xmlns:a16="http://schemas.microsoft.com/office/drawing/2014/main" id="{BC3D6675-8FAE-40C7-8AC7-1C2FCCB5AD32}"/>
              </a:ext>
            </a:extLst>
          </p:cNvPr>
          <p:cNvSpPr>
            <a:spLocks noGrp="1"/>
          </p:cNvSpPr>
          <p:nvPr>
            <p:ph type="body" sz="quarter" idx="16" hasCustomPrompt="1"/>
          </p:nvPr>
        </p:nvSpPr>
        <p:spPr>
          <a:xfrm>
            <a:off x="850909" y="4492295"/>
            <a:ext cx="3266480" cy="187039"/>
          </a:xfrm>
        </p:spPr>
        <p:txBody>
          <a:bodyPr anchor="ctr">
            <a:noAutofit/>
          </a:bodyPr>
          <a:lstStyle>
            <a:lvl1pPr marL="0" indent="0">
              <a:buNone/>
              <a:defRPr sz="1600" b="0">
                <a:solidFill>
                  <a:schemeClr val="accent1"/>
                </a:solidFill>
              </a:defRPr>
            </a:lvl1pPr>
          </a:lstStyle>
          <a:p>
            <a:pPr lvl="0"/>
            <a:r>
              <a:rPr lang="en-US" dirty="0"/>
              <a:t>Date</a:t>
            </a:r>
          </a:p>
        </p:txBody>
      </p:sp>
    </p:spTree>
    <p:extLst>
      <p:ext uri="{BB962C8B-B14F-4D97-AF65-F5344CB8AC3E}">
        <p14:creationId xmlns:p14="http://schemas.microsoft.com/office/powerpoint/2010/main" val="3185750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Slide Number Placeholder 3">
            <a:extLst>
              <a:ext uri="{FF2B5EF4-FFF2-40B4-BE49-F238E27FC236}">
                <a16:creationId xmlns:a16="http://schemas.microsoft.com/office/drawing/2014/main" id="{2E041805-7AE0-4236-ABBF-4164E98D18D3}"/>
              </a:ext>
            </a:extLst>
          </p:cNvPr>
          <p:cNvSpPr>
            <a:spLocks noGrp="1"/>
          </p:cNvSpPr>
          <p:nvPr>
            <p:ph type="sldNum" sz="quarter" idx="4"/>
          </p:nvPr>
        </p:nvSpPr>
        <p:spPr>
          <a:xfrm>
            <a:off x="8515351" y="4767263"/>
            <a:ext cx="47049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8C35892-E2DF-4085-B552-07E7B2102D0F}" type="slidenum">
              <a:rPr lang="en-US" smtClean="0"/>
              <a:t>‹#›</a:t>
            </a:fld>
            <a:endParaRPr lang="en-US"/>
          </a:p>
        </p:txBody>
      </p:sp>
      <p:cxnSp>
        <p:nvCxnSpPr>
          <p:cNvPr id="15" name="Straight Connector 14">
            <a:extLst>
              <a:ext uri="{FF2B5EF4-FFF2-40B4-BE49-F238E27FC236}">
                <a16:creationId xmlns:a16="http://schemas.microsoft.com/office/drawing/2014/main" id="{3CA79481-C78E-4232-ACC8-DB90A4F3F01B}"/>
              </a:ext>
            </a:extLst>
          </p:cNvPr>
          <p:cNvCxnSpPr/>
          <p:nvPr userDrawn="1"/>
        </p:nvCxnSpPr>
        <p:spPr>
          <a:xfrm>
            <a:off x="294322" y="794277"/>
            <a:ext cx="7672533" cy="0"/>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231B578E-9658-4EFA-8532-1217051A6F7D}"/>
              </a:ext>
            </a:extLst>
          </p:cNvPr>
          <p:cNvSpPr>
            <a:spLocks noGrp="1"/>
          </p:cNvSpPr>
          <p:nvPr>
            <p:ph type="title" hasCustomPrompt="1"/>
          </p:nvPr>
        </p:nvSpPr>
        <p:spPr>
          <a:xfrm>
            <a:off x="221767" y="164767"/>
            <a:ext cx="7768941" cy="590607"/>
          </a:xfrm>
        </p:spPr>
        <p:txBody>
          <a:bodyPr anchor="ctr"/>
          <a:lstStyle>
            <a:lvl1pPr>
              <a:defRPr b="0"/>
            </a:lvl1pPr>
          </a:lstStyle>
          <a:p>
            <a:r>
              <a:rPr lang="en-US" dirty="0"/>
              <a:t>Slide Topic</a:t>
            </a:r>
          </a:p>
        </p:txBody>
      </p:sp>
      <p:sp>
        <p:nvSpPr>
          <p:cNvPr id="17" name="Text Placeholder 3">
            <a:extLst>
              <a:ext uri="{FF2B5EF4-FFF2-40B4-BE49-F238E27FC236}">
                <a16:creationId xmlns:a16="http://schemas.microsoft.com/office/drawing/2014/main" id="{B7136FEE-E11F-46DF-AD06-C555CD06553A}"/>
              </a:ext>
            </a:extLst>
          </p:cNvPr>
          <p:cNvSpPr>
            <a:spLocks noGrp="1"/>
          </p:cNvSpPr>
          <p:nvPr>
            <p:ph type="body" sz="quarter" idx="17"/>
          </p:nvPr>
        </p:nvSpPr>
        <p:spPr>
          <a:xfrm>
            <a:off x="441870" y="1001872"/>
            <a:ext cx="7484517" cy="3587648"/>
          </a:xfrm>
        </p:spPr>
        <p:txBody>
          <a:bodyPr/>
          <a:lstStyle>
            <a:lvl1pPr marL="342900" indent="-342900">
              <a:buSzPct val="100000"/>
              <a:buFont typeface="+mj-lt"/>
              <a:buAutoNum type="arabicPeriod"/>
              <a:defRPr/>
            </a:lvl1pPr>
            <a:lvl2pPr marL="631825" indent="-228600">
              <a:buFont typeface="Arial" panose="020B0604020202020204" pitchFamily="34" charset="0"/>
              <a:buChar char="•"/>
              <a:defRPr/>
            </a:lvl2pPr>
            <a:lvl3pPr marL="914400" indent="-234950">
              <a:buFont typeface="Microsoft Sans Serif"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pic>
        <p:nvPicPr>
          <p:cNvPr id="8" name="Image" descr="Image">
            <a:extLst>
              <a:ext uri="{FF2B5EF4-FFF2-40B4-BE49-F238E27FC236}">
                <a16:creationId xmlns:a16="http://schemas.microsoft.com/office/drawing/2014/main" id="{F6E8BB01-E280-481E-860E-87882169D894}"/>
              </a:ext>
            </a:extLst>
          </p:cNvPr>
          <p:cNvPicPr>
            <a:picLocks noChangeAspect="1"/>
          </p:cNvPicPr>
          <p:nvPr userDrawn="1"/>
        </p:nvPicPr>
        <p:blipFill>
          <a:blip r:embed="rId3"/>
          <a:stretch>
            <a:fillRect/>
          </a:stretch>
        </p:blipFill>
        <p:spPr>
          <a:xfrm>
            <a:off x="221767" y="4809648"/>
            <a:ext cx="1012618" cy="187915"/>
          </a:xfrm>
          <a:prstGeom prst="rect">
            <a:avLst/>
          </a:prstGeom>
          <a:ln w="12700">
            <a:miter lim="400000"/>
          </a:ln>
        </p:spPr>
      </p:pic>
      <p:sp>
        <p:nvSpPr>
          <p:cNvPr id="2" name="Footer Placeholder 1">
            <a:extLst>
              <a:ext uri="{FF2B5EF4-FFF2-40B4-BE49-F238E27FC236}">
                <a16:creationId xmlns:a16="http://schemas.microsoft.com/office/drawing/2014/main" id="{5E8B2C6E-4E6E-481C-B734-1F9C9CAA2A2F}"/>
              </a:ext>
            </a:extLst>
          </p:cNvPr>
          <p:cNvSpPr>
            <a:spLocks noGrp="1"/>
          </p:cNvSpPr>
          <p:nvPr>
            <p:ph type="ftr" sz="quarter" idx="18"/>
          </p:nvPr>
        </p:nvSpPr>
        <p:spPr/>
        <p:txBody>
          <a:bodyPr/>
          <a:lstStyle/>
          <a:p>
            <a:endParaRPr lang="en-US" dirty="0"/>
          </a:p>
        </p:txBody>
      </p:sp>
    </p:spTree>
    <p:extLst>
      <p:ext uri="{BB962C8B-B14F-4D97-AF65-F5344CB8AC3E}">
        <p14:creationId xmlns:p14="http://schemas.microsoft.com/office/powerpoint/2010/main" val="3883362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ulle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2">
            <a:extLst>
              <a:ext uri="{FF2B5EF4-FFF2-40B4-BE49-F238E27FC236}">
                <a16:creationId xmlns:a16="http://schemas.microsoft.com/office/drawing/2014/main" id="{459B4A07-73C4-41BF-A908-A4266A06D879}"/>
              </a:ext>
            </a:extLst>
          </p:cNvPr>
          <p:cNvSpPr>
            <a:spLocks noGrp="1"/>
          </p:cNvSpPr>
          <p:nvPr>
            <p:ph type="ftr" sz="quarter" idx="16"/>
          </p:nvPr>
        </p:nvSpPr>
        <p:spPr>
          <a:xfrm>
            <a:off x="5866708" y="4767264"/>
            <a:ext cx="2648643" cy="273844"/>
          </a:xfrm>
        </p:spPr>
        <p:txBody>
          <a:bodyPr/>
          <a:lstStyle/>
          <a:p>
            <a:endParaRPr lang="en-US" dirty="0"/>
          </a:p>
        </p:txBody>
      </p:sp>
      <p:sp>
        <p:nvSpPr>
          <p:cNvPr id="6" name="Slide Number Placeholder 3">
            <a:extLst>
              <a:ext uri="{FF2B5EF4-FFF2-40B4-BE49-F238E27FC236}">
                <a16:creationId xmlns:a16="http://schemas.microsoft.com/office/drawing/2014/main" id="{77BB0BCA-AF31-47CF-B47C-A27C9C0700F5}"/>
              </a:ext>
            </a:extLst>
          </p:cNvPr>
          <p:cNvSpPr>
            <a:spLocks noGrp="1"/>
          </p:cNvSpPr>
          <p:nvPr>
            <p:ph type="sldNum" sz="quarter" idx="4"/>
          </p:nvPr>
        </p:nvSpPr>
        <p:spPr>
          <a:xfrm>
            <a:off x="8515351" y="4767263"/>
            <a:ext cx="47049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8C35892-E2DF-4085-B552-07E7B2102D0F}" type="slidenum">
              <a:rPr lang="en-US" smtClean="0"/>
              <a:t>‹#›</a:t>
            </a:fld>
            <a:endParaRPr lang="en-US"/>
          </a:p>
        </p:txBody>
      </p:sp>
      <p:sp>
        <p:nvSpPr>
          <p:cNvPr id="4" name="Text Placeholder 3">
            <a:extLst>
              <a:ext uri="{FF2B5EF4-FFF2-40B4-BE49-F238E27FC236}">
                <a16:creationId xmlns:a16="http://schemas.microsoft.com/office/drawing/2014/main" id="{4F95901E-1884-446B-99FB-B99C5614D1AB}"/>
              </a:ext>
            </a:extLst>
          </p:cNvPr>
          <p:cNvSpPr>
            <a:spLocks noGrp="1"/>
          </p:cNvSpPr>
          <p:nvPr>
            <p:ph type="body" sz="quarter" idx="17"/>
          </p:nvPr>
        </p:nvSpPr>
        <p:spPr>
          <a:xfrm>
            <a:off x="445272" y="1009691"/>
            <a:ext cx="7512920" cy="3691143"/>
          </a:xfrm>
        </p:spPr>
        <p:txBody>
          <a:bodyPr/>
          <a:lstStyle/>
          <a:p>
            <a:pPr lvl="0"/>
            <a:r>
              <a:rPr lang="en-US"/>
              <a:t>Click to edit Master text styles</a:t>
            </a:r>
          </a:p>
          <a:p>
            <a:pPr lvl="1"/>
            <a:r>
              <a:rPr lang="en-US"/>
              <a:t>Second level</a:t>
            </a:r>
          </a:p>
          <a:p>
            <a:pPr lvl="2"/>
            <a:r>
              <a:rPr lang="en-US"/>
              <a:t>Third level</a:t>
            </a:r>
          </a:p>
        </p:txBody>
      </p:sp>
      <p:cxnSp>
        <p:nvCxnSpPr>
          <p:cNvPr id="15" name="Straight Connector 14">
            <a:extLst>
              <a:ext uri="{FF2B5EF4-FFF2-40B4-BE49-F238E27FC236}">
                <a16:creationId xmlns:a16="http://schemas.microsoft.com/office/drawing/2014/main" id="{37C4F5DA-24C8-404D-93B4-CC08A8468F42}"/>
              </a:ext>
            </a:extLst>
          </p:cNvPr>
          <p:cNvCxnSpPr/>
          <p:nvPr userDrawn="1"/>
        </p:nvCxnSpPr>
        <p:spPr>
          <a:xfrm>
            <a:off x="294322" y="794277"/>
            <a:ext cx="7672533" cy="0"/>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1760F5A1-F976-47CC-8838-F826C17F9012}"/>
              </a:ext>
            </a:extLst>
          </p:cNvPr>
          <p:cNvSpPr>
            <a:spLocks noGrp="1"/>
          </p:cNvSpPr>
          <p:nvPr>
            <p:ph type="title" hasCustomPrompt="1"/>
          </p:nvPr>
        </p:nvSpPr>
        <p:spPr>
          <a:xfrm>
            <a:off x="221767" y="164767"/>
            <a:ext cx="7768941" cy="590607"/>
          </a:xfrm>
        </p:spPr>
        <p:txBody>
          <a:bodyPr anchor="ctr"/>
          <a:lstStyle>
            <a:lvl1pPr>
              <a:defRPr b="0"/>
            </a:lvl1pPr>
          </a:lstStyle>
          <a:p>
            <a:r>
              <a:rPr lang="en-US" dirty="0"/>
              <a:t>Slide Topic</a:t>
            </a:r>
          </a:p>
        </p:txBody>
      </p:sp>
      <p:pic>
        <p:nvPicPr>
          <p:cNvPr id="8" name="Image" descr="Image">
            <a:extLst>
              <a:ext uri="{FF2B5EF4-FFF2-40B4-BE49-F238E27FC236}">
                <a16:creationId xmlns:a16="http://schemas.microsoft.com/office/drawing/2014/main" id="{FB9B473B-B59B-4A9F-AFBD-461C8508AF06}"/>
              </a:ext>
            </a:extLst>
          </p:cNvPr>
          <p:cNvPicPr>
            <a:picLocks noChangeAspect="1"/>
          </p:cNvPicPr>
          <p:nvPr userDrawn="1"/>
        </p:nvPicPr>
        <p:blipFill>
          <a:blip r:embed="rId3"/>
          <a:stretch>
            <a:fillRect/>
          </a:stretch>
        </p:blipFill>
        <p:spPr>
          <a:xfrm>
            <a:off x="221767" y="4809648"/>
            <a:ext cx="1012618" cy="187915"/>
          </a:xfrm>
          <a:prstGeom prst="rect">
            <a:avLst/>
          </a:prstGeom>
          <a:ln w="12700">
            <a:miter lim="400000"/>
          </a:ln>
        </p:spPr>
      </p:pic>
    </p:spTree>
    <p:extLst>
      <p:ext uri="{BB962C8B-B14F-4D97-AF65-F5344CB8AC3E}">
        <p14:creationId xmlns:p14="http://schemas.microsoft.com/office/powerpoint/2010/main" val="2087130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ullets_No_Li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77BB0BCA-AF31-47CF-B47C-A27C9C0700F5}"/>
              </a:ext>
            </a:extLst>
          </p:cNvPr>
          <p:cNvSpPr>
            <a:spLocks noGrp="1"/>
          </p:cNvSpPr>
          <p:nvPr>
            <p:ph type="sldNum" sz="quarter" idx="4"/>
          </p:nvPr>
        </p:nvSpPr>
        <p:spPr>
          <a:xfrm>
            <a:off x="8515351" y="4767263"/>
            <a:ext cx="47049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8C35892-E2DF-4085-B552-07E7B2102D0F}" type="slidenum">
              <a:rPr lang="en-US" smtClean="0"/>
              <a:t>‹#›</a:t>
            </a:fld>
            <a:endParaRPr lang="en-US"/>
          </a:p>
        </p:txBody>
      </p:sp>
      <p:sp>
        <p:nvSpPr>
          <p:cNvPr id="4" name="Text Placeholder 3">
            <a:extLst>
              <a:ext uri="{FF2B5EF4-FFF2-40B4-BE49-F238E27FC236}">
                <a16:creationId xmlns:a16="http://schemas.microsoft.com/office/drawing/2014/main" id="{4F95901E-1884-446B-99FB-B99C5614D1AB}"/>
              </a:ext>
            </a:extLst>
          </p:cNvPr>
          <p:cNvSpPr>
            <a:spLocks noGrp="1"/>
          </p:cNvSpPr>
          <p:nvPr>
            <p:ph type="body" sz="quarter" idx="17"/>
          </p:nvPr>
        </p:nvSpPr>
        <p:spPr>
          <a:xfrm>
            <a:off x="445272" y="1009691"/>
            <a:ext cx="7512920" cy="3691143"/>
          </a:xfrm>
        </p:spPr>
        <p:txBody>
          <a:bodyPr/>
          <a:lstStyle/>
          <a:p>
            <a:pPr lvl="0"/>
            <a:r>
              <a:rPr lang="en-US"/>
              <a:t>Click to edit Master text styles</a:t>
            </a:r>
          </a:p>
          <a:p>
            <a:pPr lvl="1"/>
            <a:r>
              <a:rPr lang="en-US"/>
              <a:t>Second level</a:t>
            </a:r>
          </a:p>
          <a:p>
            <a:pPr lvl="2"/>
            <a:r>
              <a:rPr lang="en-US"/>
              <a:t>Third level</a:t>
            </a:r>
          </a:p>
        </p:txBody>
      </p:sp>
      <p:sp>
        <p:nvSpPr>
          <p:cNvPr id="16" name="Title 1">
            <a:extLst>
              <a:ext uri="{FF2B5EF4-FFF2-40B4-BE49-F238E27FC236}">
                <a16:creationId xmlns:a16="http://schemas.microsoft.com/office/drawing/2014/main" id="{1760F5A1-F976-47CC-8838-F826C17F9012}"/>
              </a:ext>
            </a:extLst>
          </p:cNvPr>
          <p:cNvSpPr>
            <a:spLocks noGrp="1"/>
          </p:cNvSpPr>
          <p:nvPr>
            <p:ph type="title" hasCustomPrompt="1"/>
          </p:nvPr>
        </p:nvSpPr>
        <p:spPr>
          <a:xfrm>
            <a:off x="221767" y="164767"/>
            <a:ext cx="7768941" cy="590607"/>
          </a:xfrm>
        </p:spPr>
        <p:txBody>
          <a:bodyPr anchor="ctr"/>
          <a:lstStyle>
            <a:lvl1pPr>
              <a:defRPr b="0"/>
            </a:lvl1pPr>
          </a:lstStyle>
          <a:p>
            <a:r>
              <a:rPr lang="en-US" dirty="0"/>
              <a:t>Slide Topic</a:t>
            </a:r>
          </a:p>
        </p:txBody>
      </p:sp>
      <p:pic>
        <p:nvPicPr>
          <p:cNvPr id="8" name="Image" descr="Image">
            <a:extLst>
              <a:ext uri="{FF2B5EF4-FFF2-40B4-BE49-F238E27FC236}">
                <a16:creationId xmlns:a16="http://schemas.microsoft.com/office/drawing/2014/main" id="{FB9B473B-B59B-4A9F-AFBD-461C8508AF06}"/>
              </a:ext>
            </a:extLst>
          </p:cNvPr>
          <p:cNvPicPr>
            <a:picLocks noChangeAspect="1"/>
          </p:cNvPicPr>
          <p:nvPr userDrawn="1"/>
        </p:nvPicPr>
        <p:blipFill>
          <a:blip r:embed="rId3"/>
          <a:stretch>
            <a:fillRect/>
          </a:stretch>
        </p:blipFill>
        <p:spPr>
          <a:xfrm>
            <a:off x="221767" y="4809648"/>
            <a:ext cx="1012618" cy="187915"/>
          </a:xfrm>
          <a:prstGeom prst="rect">
            <a:avLst/>
          </a:prstGeom>
          <a:ln w="12700">
            <a:miter lim="400000"/>
          </a:ln>
        </p:spPr>
      </p:pic>
      <p:sp>
        <p:nvSpPr>
          <p:cNvPr id="2" name="Footer Placeholder 1">
            <a:extLst>
              <a:ext uri="{FF2B5EF4-FFF2-40B4-BE49-F238E27FC236}">
                <a16:creationId xmlns:a16="http://schemas.microsoft.com/office/drawing/2014/main" id="{9D4A0108-0EDA-4D01-BB33-3FE87BB34C5E}"/>
              </a:ext>
            </a:extLst>
          </p:cNvPr>
          <p:cNvSpPr>
            <a:spLocks noGrp="1"/>
          </p:cNvSpPr>
          <p:nvPr>
            <p:ph type="ftr" sz="quarter" idx="18"/>
          </p:nvPr>
        </p:nvSpPr>
        <p:spPr/>
        <p:txBody>
          <a:bodyPr/>
          <a:lstStyle/>
          <a:p>
            <a:endParaRPr lang="en-US" dirty="0"/>
          </a:p>
        </p:txBody>
      </p:sp>
    </p:spTree>
    <p:extLst>
      <p:ext uri="{BB962C8B-B14F-4D97-AF65-F5344CB8AC3E}">
        <p14:creationId xmlns:p14="http://schemas.microsoft.com/office/powerpoint/2010/main" val="3790232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ullets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AA84BA7-158A-44C9-91C7-98376A91D9C9}"/>
              </a:ext>
            </a:extLst>
          </p:cNvPr>
          <p:cNvSpPr>
            <a:spLocks noGrp="1"/>
          </p:cNvSpPr>
          <p:nvPr>
            <p:ph type="sldNum" sz="quarter" idx="4"/>
          </p:nvPr>
        </p:nvSpPr>
        <p:spPr>
          <a:xfrm>
            <a:off x="8515351" y="4767263"/>
            <a:ext cx="47049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8C35892-E2DF-4085-B552-07E7B2102D0F}" type="slidenum">
              <a:rPr lang="en-US" smtClean="0"/>
              <a:t>‹#›</a:t>
            </a:fld>
            <a:endParaRPr lang="en-US"/>
          </a:p>
        </p:txBody>
      </p:sp>
      <p:cxnSp>
        <p:nvCxnSpPr>
          <p:cNvPr id="13" name="Straight Connector 12">
            <a:extLst>
              <a:ext uri="{FF2B5EF4-FFF2-40B4-BE49-F238E27FC236}">
                <a16:creationId xmlns:a16="http://schemas.microsoft.com/office/drawing/2014/main" id="{2A380B7B-D74F-4453-B358-E0526D58F770}"/>
              </a:ext>
            </a:extLst>
          </p:cNvPr>
          <p:cNvCxnSpPr/>
          <p:nvPr userDrawn="1"/>
        </p:nvCxnSpPr>
        <p:spPr>
          <a:xfrm>
            <a:off x="294322" y="794277"/>
            <a:ext cx="7672533" cy="0"/>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5BE99F02-88D4-4650-B1A1-83F59CBA4563}"/>
              </a:ext>
            </a:extLst>
          </p:cNvPr>
          <p:cNvSpPr>
            <a:spLocks noGrp="1"/>
          </p:cNvSpPr>
          <p:nvPr>
            <p:ph type="title" hasCustomPrompt="1"/>
          </p:nvPr>
        </p:nvSpPr>
        <p:spPr>
          <a:xfrm>
            <a:off x="221767" y="164767"/>
            <a:ext cx="7768941" cy="590607"/>
          </a:xfrm>
        </p:spPr>
        <p:txBody>
          <a:bodyPr anchor="ctr"/>
          <a:lstStyle>
            <a:lvl1pPr>
              <a:defRPr b="0"/>
            </a:lvl1pPr>
          </a:lstStyle>
          <a:p>
            <a:r>
              <a:rPr lang="en-US" dirty="0"/>
              <a:t>Slide Topic</a:t>
            </a:r>
          </a:p>
        </p:txBody>
      </p:sp>
      <p:sp>
        <p:nvSpPr>
          <p:cNvPr id="16" name="Text Placeholder 3">
            <a:extLst>
              <a:ext uri="{FF2B5EF4-FFF2-40B4-BE49-F238E27FC236}">
                <a16:creationId xmlns:a16="http://schemas.microsoft.com/office/drawing/2014/main" id="{DE8C834C-BA87-4DD9-8453-88A91A2E04C1}"/>
              </a:ext>
            </a:extLst>
          </p:cNvPr>
          <p:cNvSpPr>
            <a:spLocks noGrp="1"/>
          </p:cNvSpPr>
          <p:nvPr>
            <p:ph type="body" sz="quarter" idx="17"/>
          </p:nvPr>
        </p:nvSpPr>
        <p:spPr>
          <a:xfrm>
            <a:off x="445272" y="1009691"/>
            <a:ext cx="7512920" cy="3691143"/>
          </a:xfrm>
        </p:spPr>
        <p:txBody>
          <a:bodyPr/>
          <a:lstStyle/>
          <a:p>
            <a:pPr lvl="0"/>
            <a:r>
              <a:rPr lang="en-US"/>
              <a:t>Click to edit Master text styles</a:t>
            </a:r>
          </a:p>
          <a:p>
            <a:pPr lvl="1"/>
            <a:r>
              <a:rPr lang="en-US"/>
              <a:t>Second level</a:t>
            </a:r>
          </a:p>
          <a:p>
            <a:pPr lvl="2"/>
            <a:r>
              <a:rPr lang="en-US"/>
              <a:t>Third level</a:t>
            </a:r>
          </a:p>
        </p:txBody>
      </p:sp>
      <p:pic>
        <p:nvPicPr>
          <p:cNvPr id="8" name="Image" descr="Image">
            <a:extLst>
              <a:ext uri="{FF2B5EF4-FFF2-40B4-BE49-F238E27FC236}">
                <a16:creationId xmlns:a16="http://schemas.microsoft.com/office/drawing/2014/main" id="{CCDCC016-0219-4A6B-964E-38362B3D1F81}"/>
              </a:ext>
            </a:extLst>
          </p:cNvPr>
          <p:cNvPicPr>
            <a:picLocks noChangeAspect="1"/>
          </p:cNvPicPr>
          <p:nvPr userDrawn="1"/>
        </p:nvPicPr>
        <p:blipFill>
          <a:blip r:embed="rId3"/>
          <a:stretch>
            <a:fillRect/>
          </a:stretch>
        </p:blipFill>
        <p:spPr>
          <a:xfrm>
            <a:off x="221767" y="4809648"/>
            <a:ext cx="1012618" cy="187915"/>
          </a:xfrm>
          <a:prstGeom prst="rect">
            <a:avLst/>
          </a:prstGeom>
          <a:ln w="12700">
            <a:miter lim="400000"/>
          </a:ln>
        </p:spPr>
      </p:pic>
      <p:sp>
        <p:nvSpPr>
          <p:cNvPr id="2" name="Footer Placeholder 1">
            <a:extLst>
              <a:ext uri="{FF2B5EF4-FFF2-40B4-BE49-F238E27FC236}">
                <a16:creationId xmlns:a16="http://schemas.microsoft.com/office/drawing/2014/main" id="{67AA9B8A-A22E-43F3-8A73-52D426F37EA5}"/>
              </a:ext>
            </a:extLst>
          </p:cNvPr>
          <p:cNvSpPr>
            <a:spLocks noGrp="1"/>
          </p:cNvSpPr>
          <p:nvPr>
            <p:ph type="ftr" sz="quarter" idx="18"/>
          </p:nvPr>
        </p:nvSpPr>
        <p:spPr/>
        <p:txBody>
          <a:bodyPr/>
          <a:lstStyle/>
          <a:p>
            <a:endParaRPr lang="en-US" dirty="0"/>
          </a:p>
        </p:txBody>
      </p:sp>
    </p:spTree>
    <p:extLst>
      <p:ext uri="{BB962C8B-B14F-4D97-AF65-F5344CB8AC3E}">
        <p14:creationId xmlns:p14="http://schemas.microsoft.com/office/powerpoint/2010/main" val="3583894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ullets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885A55C-5976-4C7F-B92E-8D33F2B2A2FB}"/>
              </a:ext>
            </a:extLst>
          </p:cNvPr>
          <p:cNvSpPr>
            <a:spLocks noGrp="1"/>
          </p:cNvSpPr>
          <p:nvPr>
            <p:ph type="sldNum" sz="quarter" idx="4"/>
          </p:nvPr>
        </p:nvSpPr>
        <p:spPr>
          <a:xfrm>
            <a:off x="8515351" y="4767263"/>
            <a:ext cx="47049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8C35892-E2DF-4085-B552-07E7B2102D0F}" type="slidenum">
              <a:rPr lang="en-US" smtClean="0"/>
              <a:t>‹#›</a:t>
            </a:fld>
            <a:endParaRPr lang="en-US"/>
          </a:p>
        </p:txBody>
      </p:sp>
      <p:cxnSp>
        <p:nvCxnSpPr>
          <p:cNvPr id="10" name="Straight Connector 9">
            <a:extLst>
              <a:ext uri="{FF2B5EF4-FFF2-40B4-BE49-F238E27FC236}">
                <a16:creationId xmlns:a16="http://schemas.microsoft.com/office/drawing/2014/main" id="{639860F1-F7F5-4CE6-8C0A-503277E43AF6}"/>
              </a:ext>
            </a:extLst>
          </p:cNvPr>
          <p:cNvCxnSpPr/>
          <p:nvPr userDrawn="1"/>
        </p:nvCxnSpPr>
        <p:spPr>
          <a:xfrm>
            <a:off x="294322" y="794277"/>
            <a:ext cx="7672533" cy="0"/>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465E627F-060F-4131-9636-E2FE0203505A}"/>
              </a:ext>
            </a:extLst>
          </p:cNvPr>
          <p:cNvSpPr>
            <a:spLocks noGrp="1"/>
          </p:cNvSpPr>
          <p:nvPr>
            <p:ph type="title" hasCustomPrompt="1"/>
          </p:nvPr>
        </p:nvSpPr>
        <p:spPr>
          <a:xfrm>
            <a:off x="221767" y="164767"/>
            <a:ext cx="7768941" cy="590607"/>
          </a:xfrm>
        </p:spPr>
        <p:txBody>
          <a:bodyPr anchor="ctr"/>
          <a:lstStyle>
            <a:lvl1pPr>
              <a:defRPr b="0"/>
            </a:lvl1pPr>
          </a:lstStyle>
          <a:p>
            <a:r>
              <a:rPr lang="en-US" dirty="0"/>
              <a:t>Slide Topic</a:t>
            </a:r>
          </a:p>
        </p:txBody>
      </p:sp>
      <p:sp>
        <p:nvSpPr>
          <p:cNvPr id="15" name="Text Placeholder 3">
            <a:extLst>
              <a:ext uri="{FF2B5EF4-FFF2-40B4-BE49-F238E27FC236}">
                <a16:creationId xmlns:a16="http://schemas.microsoft.com/office/drawing/2014/main" id="{17E97FCF-0B55-4114-A62C-209528D49673}"/>
              </a:ext>
            </a:extLst>
          </p:cNvPr>
          <p:cNvSpPr>
            <a:spLocks noGrp="1"/>
          </p:cNvSpPr>
          <p:nvPr>
            <p:ph type="body" sz="quarter" idx="17"/>
          </p:nvPr>
        </p:nvSpPr>
        <p:spPr>
          <a:xfrm>
            <a:off x="445272" y="1009691"/>
            <a:ext cx="7512920" cy="3691143"/>
          </a:xfrm>
        </p:spPr>
        <p:txBody>
          <a:bodyPr/>
          <a:lstStyle/>
          <a:p>
            <a:pPr lvl="0"/>
            <a:r>
              <a:rPr lang="en-US"/>
              <a:t>Click to edit Master text styles</a:t>
            </a:r>
          </a:p>
          <a:p>
            <a:pPr lvl="1"/>
            <a:r>
              <a:rPr lang="en-US"/>
              <a:t>Second level</a:t>
            </a:r>
          </a:p>
          <a:p>
            <a:pPr lvl="2"/>
            <a:r>
              <a:rPr lang="en-US"/>
              <a:t>Third level</a:t>
            </a:r>
          </a:p>
        </p:txBody>
      </p:sp>
      <p:pic>
        <p:nvPicPr>
          <p:cNvPr id="8" name="Image" descr="Image">
            <a:extLst>
              <a:ext uri="{FF2B5EF4-FFF2-40B4-BE49-F238E27FC236}">
                <a16:creationId xmlns:a16="http://schemas.microsoft.com/office/drawing/2014/main" id="{69CF1E56-4D56-413F-B279-D6EB464D2EF3}"/>
              </a:ext>
            </a:extLst>
          </p:cNvPr>
          <p:cNvPicPr>
            <a:picLocks noChangeAspect="1"/>
          </p:cNvPicPr>
          <p:nvPr userDrawn="1"/>
        </p:nvPicPr>
        <p:blipFill>
          <a:blip r:embed="rId3"/>
          <a:stretch>
            <a:fillRect/>
          </a:stretch>
        </p:blipFill>
        <p:spPr>
          <a:xfrm>
            <a:off x="221767" y="4809648"/>
            <a:ext cx="1012618" cy="187915"/>
          </a:xfrm>
          <a:prstGeom prst="rect">
            <a:avLst/>
          </a:prstGeom>
          <a:ln w="12700">
            <a:miter lim="400000"/>
          </a:ln>
        </p:spPr>
      </p:pic>
      <p:sp>
        <p:nvSpPr>
          <p:cNvPr id="2" name="Footer Placeholder 1">
            <a:extLst>
              <a:ext uri="{FF2B5EF4-FFF2-40B4-BE49-F238E27FC236}">
                <a16:creationId xmlns:a16="http://schemas.microsoft.com/office/drawing/2014/main" id="{C89EC275-B134-4809-BA54-43C3AAFF95DD}"/>
              </a:ext>
            </a:extLst>
          </p:cNvPr>
          <p:cNvSpPr>
            <a:spLocks noGrp="1"/>
          </p:cNvSpPr>
          <p:nvPr>
            <p:ph type="ftr" sz="quarter" idx="18"/>
          </p:nvPr>
        </p:nvSpPr>
        <p:spPr/>
        <p:txBody>
          <a:bodyPr/>
          <a:lstStyle/>
          <a:p>
            <a:endParaRPr lang="en-US" dirty="0"/>
          </a:p>
        </p:txBody>
      </p:sp>
    </p:spTree>
    <p:extLst>
      <p:ext uri="{BB962C8B-B14F-4D97-AF65-F5344CB8AC3E}">
        <p14:creationId xmlns:p14="http://schemas.microsoft.com/office/powerpoint/2010/main" val="1172006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Bullets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885A55C-5976-4C7F-B92E-8D33F2B2A2FB}"/>
              </a:ext>
            </a:extLst>
          </p:cNvPr>
          <p:cNvSpPr>
            <a:spLocks noGrp="1"/>
          </p:cNvSpPr>
          <p:nvPr>
            <p:ph type="sldNum" sz="quarter" idx="4"/>
          </p:nvPr>
        </p:nvSpPr>
        <p:spPr>
          <a:xfrm>
            <a:off x="8515351" y="4767263"/>
            <a:ext cx="47049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8C35892-E2DF-4085-B552-07E7B2102D0F}" type="slidenum">
              <a:rPr lang="en-US" smtClean="0"/>
              <a:t>‹#›</a:t>
            </a:fld>
            <a:endParaRPr lang="en-US"/>
          </a:p>
        </p:txBody>
      </p:sp>
      <p:cxnSp>
        <p:nvCxnSpPr>
          <p:cNvPr id="10" name="Straight Connector 9">
            <a:extLst>
              <a:ext uri="{FF2B5EF4-FFF2-40B4-BE49-F238E27FC236}">
                <a16:creationId xmlns:a16="http://schemas.microsoft.com/office/drawing/2014/main" id="{639860F1-F7F5-4CE6-8C0A-503277E43AF6}"/>
              </a:ext>
            </a:extLst>
          </p:cNvPr>
          <p:cNvCxnSpPr/>
          <p:nvPr userDrawn="1"/>
        </p:nvCxnSpPr>
        <p:spPr>
          <a:xfrm>
            <a:off x="294322" y="794277"/>
            <a:ext cx="7672533" cy="0"/>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465E627F-060F-4131-9636-E2FE0203505A}"/>
              </a:ext>
            </a:extLst>
          </p:cNvPr>
          <p:cNvSpPr>
            <a:spLocks noGrp="1"/>
          </p:cNvSpPr>
          <p:nvPr>
            <p:ph type="title" hasCustomPrompt="1"/>
          </p:nvPr>
        </p:nvSpPr>
        <p:spPr>
          <a:xfrm>
            <a:off x="221767" y="164767"/>
            <a:ext cx="7768941" cy="590607"/>
          </a:xfrm>
        </p:spPr>
        <p:txBody>
          <a:bodyPr anchor="ctr"/>
          <a:lstStyle>
            <a:lvl1pPr>
              <a:defRPr b="0"/>
            </a:lvl1pPr>
          </a:lstStyle>
          <a:p>
            <a:r>
              <a:rPr lang="en-US" dirty="0"/>
              <a:t>Slide Topic</a:t>
            </a:r>
          </a:p>
        </p:txBody>
      </p:sp>
      <p:sp>
        <p:nvSpPr>
          <p:cNvPr id="15" name="Text Placeholder 3">
            <a:extLst>
              <a:ext uri="{FF2B5EF4-FFF2-40B4-BE49-F238E27FC236}">
                <a16:creationId xmlns:a16="http://schemas.microsoft.com/office/drawing/2014/main" id="{17E97FCF-0B55-4114-A62C-209528D49673}"/>
              </a:ext>
            </a:extLst>
          </p:cNvPr>
          <p:cNvSpPr>
            <a:spLocks noGrp="1"/>
          </p:cNvSpPr>
          <p:nvPr>
            <p:ph type="body" sz="quarter" idx="17" hasCustomPrompt="1"/>
          </p:nvPr>
        </p:nvSpPr>
        <p:spPr>
          <a:xfrm>
            <a:off x="445272" y="1009692"/>
            <a:ext cx="7512920" cy="802924"/>
          </a:xfrm>
        </p:spPr>
        <p:txBody>
          <a:bodyPr/>
          <a:lstStyle>
            <a:lvl1pPr marL="0" indent="0">
              <a:buNone/>
              <a:defRPr/>
            </a:lvl1pPr>
          </a:lstStyle>
          <a:p>
            <a:pPr lvl="0"/>
            <a:r>
              <a:rPr lang="en-US" dirty="0"/>
              <a:t>Free text</a:t>
            </a:r>
          </a:p>
        </p:txBody>
      </p:sp>
      <p:sp>
        <p:nvSpPr>
          <p:cNvPr id="8" name="Text Placeholder 3">
            <a:extLst>
              <a:ext uri="{FF2B5EF4-FFF2-40B4-BE49-F238E27FC236}">
                <a16:creationId xmlns:a16="http://schemas.microsoft.com/office/drawing/2014/main" id="{7D3338B9-877E-4CB8-8A37-BCE46FC5F2F0}"/>
              </a:ext>
            </a:extLst>
          </p:cNvPr>
          <p:cNvSpPr>
            <a:spLocks noGrp="1"/>
          </p:cNvSpPr>
          <p:nvPr>
            <p:ph type="body" sz="quarter" idx="18"/>
          </p:nvPr>
        </p:nvSpPr>
        <p:spPr>
          <a:xfrm>
            <a:off x="445272" y="1942087"/>
            <a:ext cx="7512920" cy="2621821"/>
          </a:xfrm>
        </p:spPr>
        <p:txBody>
          <a:bodyPr/>
          <a:lstStyle/>
          <a:p>
            <a:pPr lvl="0"/>
            <a:r>
              <a:rPr lang="en-US"/>
              <a:t>Click to edit Master text styles</a:t>
            </a:r>
          </a:p>
          <a:p>
            <a:pPr lvl="1"/>
            <a:r>
              <a:rPr lang="en-US"/>
              <a:t>Second level</a:t>
            </a:r>
          </a:p>
          <a:p>
            <a:pPr lvl="2"/>
            <a:r>
              <a:rPr lang="en-US"/>
              <a:t>Third level</a:t>
            </a:r>
          </a:p>
        </p:txBody>
      </p:sp>
      <p:pic>
        <p:nvPicPr>
          <p:cNvPr id="9" name="Image" descr="Image">
            <a:extLst>
              <a:ext uri="{FF2B5EF4-FFF2-40B4-BE49-F238E27FC236}">
                <a16:creationId xmlns:a16="http://schemas.microsoft.com/office/drawing/2014/main" id="{DF753AB0-D563-4DA9-A093-4B29441BE7BC}"/>
              </a:ext>
            </a:extLst>
          </p:cNvPr>
          <p:cNvPicPr>
            <a:picLocks noChangeAspect="1"/>
          </p:cNvPicPr>
          <p:nvPr userDrawn="1"/>
        </p:nvPicPr>
        <p:blipFill>
          <a:blip r:embed="rId3"/>
          <a:stretch>
            <a:fillRect/>
          </a:stretch>
        </p:blipFill>
        <p:spPr>
          <a:xfrm>
            <a:off x="221767" y="4809648"/>
            <a:ext cx="1012618" cy="187915"/>
          </a:xfrm>
          <a:prstGeom prst="rect">
            <a:avLst/>
          </a:prstGeom>
          <a:ln w="12700">
            <a:miter lim="400000"/>
          </a:ln>
        </p:spPr>
      </p:pic>
      <p:sp>
        <p:nvSpPr>
          <p:cNvPr id="2" name="Footer Placeholder 1">
            <a:extLst>
              <a:ext uri="{FF2B5EF4-FFF2-40B4-BE49-F238E27FC236}">
                <a16:creationId xmlns:a16="http://schemas.microsoft.com/office/drawing/2014/main" id="{7632FDEC-D57B-42FC-8AF4-73A0C074A920}"/>
              </a:ext>
            </a:extLst>
          </p:cNvPr>
          <p:cNvSpPr>
            <a:spLocks noGrp="1"/>
          </p:cNvSpPr>
          <p:nvPr>
            <p:ph type="ftr" sz="quarter" idx="19"/>
          </p:nvPr>
        </p:nvSpPr>
        <p:spPr/>
        <p:txBody>
          <a:bodyPr/>
          <a:lstStyle/>
          <a:p>
            <a:endParaRPr lang="en-US" dirty="0"/>
          </a:p>
        </p:txBody>
      </p:sp>
    </p:spTree>
    <p:extLst>
      <p:ext uri="{BB962C8B-B14F-4D97-AF65-F5344CB8AC3E}">
        <p14:creationId xmlns:p14="http://schemas.microsoft.com/office/powerpoint/2010/main" val="3414799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Bullets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885A55C-5976-4C7F-B92E-8D33F2B2A2FB}"/>
              </a:ext>
            </a:extLst>
          </p:cNvPr>
          <p:cNvSpPr>
            <a:spLocks noGrp="1"/>
          </p:cNvSpPr>
          <p:nvPr>
            <p:ph type="sldNum" sz="quarter" idx="4"/>
          </p:nvPr>
        </p:nvSpPr>
        <p:spPr>
          <a:xfrm>
            <a:off x="8515351" y="4767263"/>
            <a:ext cx="47049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8C35892-E2DF-4085-B552-07E7B2102D0F}" type="slidenum">
              <a:rPr lang="en-US" smtClean="0"/>
              <a:t>‹#›</a:t>
            </a:fld>
            <a:endParaRPr lang="en-US"/>
          </a:p>
        </p:txBody>
      </p:sp>
      <p:cxnSp>
        <p:nvCxnSpPr>
          <p:cNvPr id="10" name="Straight Connector 9">
            <a:extLst>
              <a:ext uri="{FF2B5EF4-FFF2-40B4-BE49-F238E27FC236}">
                <a16:creationId xmlns:a16="http://schemas.microsoft.com/office/drawing/2014/main" id="{639860F1-F7F5-4CE6-8C0A-503277E43AF6}"/>
              </a:ext>
            </a:extLst>
          </p:cNvPr>
          <p:cNvCxnSpPr/>
          <p:nvPr userDrawn="1"/>
        </p:nvCxnSpPr>
        <p:spPr>
          <a:xfrm>
            <a:off x="294322" y="794277"/>
            <a:ext cx="7672533" cy="0"/>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465E627F-060F-4131-9636-E2FE0203505A}"/>
              </a:ext>
            </a:extLst>
          </p:cNvPr>
          <p:cNvSpPr>
            <a:spLocks noGrp="1"/>
          </p:cNvSpPr>
          <p:nvPr>
            <p:ph type="title" hasCustomPrompt="1"/>
          </p:nvPr>
        </p:nvSpPr>
        <p:spPr>
          <a:xfrm>
            <a:off x="221767" y="164767"/>
            <a:ext cx="7768941" cy="590607"/>
          </a:xfrm>
        </p:spPr>
        <p:txBody>
          <a:bodyPr anchor="ctr"/>
          <a:lstStyle>
            <a:lvl1pPr>
              <a:defRPr b="0"/>
            </a:lvl1pPr>
          </a:lstStyle>
          <a:p>
            <a:r>
              <a:rPr lang="en-US" dirty="0"/>
              <a:t>Slide Topic</a:t>
            </a:r>
          </a:p>
        </p:txBody>
      </p:sp>
      <p:sp>
        <p:nvSpPr>
          <p:cNvPr id="15" name="Text Placeholder 3">
            <a:extLst>
              <a:ext uri="{FF2B5EF4-FFF2-40B4-BE49-F238E27FC236}">
                <a16:creationId xmlns:a16="http://schemas.microsoft.com/office/drawing/2014/main" id="{17E97FCF-0B55-4114-A62C-209528D49673}"/>
              </a:ext>
            </a:extLst>
          </p:cNvPr>
          <p:cNvSpPr>
            <a:spLocks noGrp="1"/>
          </p:cNvSpPr>
          <p:nvPr>
            <p:ph type="body" sz="quarter" idx="17"/>
          </p:nvPr>
        </p:nvSpPr>
        <p:spPr>
          <a:xfrm>
            <a:off x="445272" y="1009691"/>
            <a:ext cx="7512920" cy="3691143"/>
          </a:xfrm>
        </p:spPr>
        <p:txBody>
          <a:bodyPr/>
          <a:lstStyle/>
          <a:p>
            <a:pPr lvl="0"/>
            <a:r>
              <a:rPr lang="en-US"/>
              <a:t>Click to edit Master text styles</a:t>
            </a:r>
          </a:p>
          <a:p>
            <a:pPr lvl="1"/>
            <a:r>
              <a:rPr lang="en-US"/>
              <a:t>Second level</a:t>
            </a:r>
          </a:p>
          <a:p>
            <a:pPr lvl="2"/>
            <a:r>
              <a:rPr lang="en-US"/>
              <a:t>Third level</a:t>
            </a:r>
          </a:p>
        </p:txBody>
      </p:sp>
      <p:pic>
        <p:nvPicPr>
          <p:cNvPr id="8" name="Image" descr="Image">
            <a:extLst>
              <a:ext uri="{FF2B5EF4-FFF2-40B4-BE49-F238E27FC236}">
                <a16:creationId xmlns:a16="http://schemas.microsoft.com/office/drawing/2014/main" id="{0056036C-7947-46CB-B294-A2FF47A6D8F9}"/>
              </a:ext>
            </a:extLst>
          </p:cNvPr>
          <p:cNvPicPr>
            <a:picLocks noChangeAspect="1"/>
          </p:cNvPicPr>
          <p:nvPr userDrawn="1"/>
        </p:nvPicPr>
        <p:blipFill>
          <a:blip r:embed="rId3"/>
          <a:stretch>
            <a:fillRect/>
          </a:stretch>
        </p:blipFill>
        <p:spPr>
          <a:xfrm>
            <a:off x="221767" y="4809648"/>
            <a:ext cx="1012618" cy="187915"/>
          </a:xfrm>
          <a:prstGeom prst="rect">
            <a:avLst/>
          </a:prstGeom>
          <a:ln w="12700">
            <a:miter lim="400000"/>
          </a:ln>
        </p:spPr>
      </p:pic>
      <p:sp>
        <p:nvSpPr>
          <p:cNvPr id="2" name="Footer Placeholder 1">
            <a:extLst>
              <a:ext uri="{FF2B5EF4-FFF2-40B4-BE49-F238E27FC236}">
                <a16:creationId xmlns:a16="http://schemas.microsoft.com/office/drawing/2014/main" id="{B9FC9F72-5B03-4DC1-B134-B4D7E7F13299}"/>
              </a:ext>
            </a:extLst>
          </p:cNvPr>
          <p:cNvSpPr>
            <a:spLocks noGrp="1"/>
          </p:cNvSpPr>
          <p:nvPr>
            <p:ph type="ftr" sz="quarter" idx="18"/>
          </p:nvPr>
        </p:nvSpPr>
        <p:spPr/>
        <p:txBody>
          <a:bodyPr/>
          <a:lstStyle/>
          <a:p>
            <a:endParaRPr lang="en-US" dirty="0"/>
          </a:p>
        </p:txBody>
      </p:sp>
    </p:spTree>
    <p:extLst>
      <p:ext uri="{BB962C8B-B14F-4D97-AF65-F5344CB8AC3E}">
        <p14:creationId xmlns:p14="http://schemas.microsoft.com/office/powerpoint/2010/main" val="851082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2818" y="658523"/>
            <a:ext cx="7672533" cy="64818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42818" y="1621631"/>
            <a:ext cx="7672533" cy="2925366"/>
          </a:xfrm>
          <a:prstGeom prst="rect">
            <a:avLst/>
          </a:prstGeom>
        </p:spPr>
        <p:txBody>
          <a:bodyPr vert="horz" wrap="square"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p:cNvSpPr>
            <a:spLocks noGrp="1"/>
          </p:cNvSpPr>
          <p:nvPr>
            <p:ph type="ftr" sz="quarter" idx="3"/>
          </p:nvPr>
        </p:nvSpPr>
        <p:spPr>
          <a:xfrm>
            <a:off x="5866708" y="4767264"/>
            <a:ext cx="2648643" cy="273844"/>
          </a:xfrm>
          <a:prstGeom prst="rect">
            <a:avLst/>
          </a:prstGeom>
        </p:spPr>
        <p:txBody>
          <a:bodyPr vert="horz" lIns="91440" tIns="45720" rIns="91440" bIns="45720" rtlCol="0" anchor="ctr"/>
          <a:lstStyle>
            <a:lvl1pPr algn="r">
              <a:defRPr sz="375">
                <a:solidFill>
                  <a:schemeClr val="tx2"/>
                </a:solidFill>
              </a:defRPr>
            </a:lvl1pPr>
          </a:lstStyle>
          <a:p>
            <a:endParaRPr lang="en-US" dirty="0"/>
          </a:p>
        </p:txBody>
      </p:sp>
      <p:sp>
        <p:nvSpPr>
          <p:cNvPr id="4" name="Slide Number Placeholder 3">
            <a:extLst>
              <a:ext uri="{FF2B5EF4-FFF2-40B4-BE49-F238E27FC236}">
                <a16:creationId xmlns:a16="http://schemas.microsoft.com/office/drawing/2014/main" id="{1F80951F-A97B-4C26-97F8-8F9157F6425D}"/>
              </a:ext>
            </a:extLst>
          </p:cNvPr>
          <p:cNvSpPr>
            <a:spLocks noGrp="1"/>
          </p:cNvSpPr>
          <p:nvPr>
            <p:ph type="sldNum" sz="quarter" idx="4"/>
          </p:nvPr>
        </p:nvSpPr>
        <p:spPr>
          <a:xfrm>
            <a:off x="8515351" y="4767263"/>
            <a:ext cx="470490" cy="273844"/>
          </a:xfrm>
          <a:prstGeom prst="rect">
            <a:avLst/>
          </a:prstGeom>
        </p:spPr>
        <p:txBody>
          <a:bodyPr vert="horz" lIns="91440" tIns="45720" rIns="91440" bIns="45720" rtlCol="0" anchor="ctr"/>
          <a:lstStyle>
            <a:lvl1pPr algn="r">
              <a:defRPr sz="900">
                <a:solidFill>
                  <a:schemeClr val="accent1"/>
                </a:solidFill>
              </a:defRPr>
            </a:lvl1pPr>
          </a:lstStyle>
          <a:p>
            <a:fld id="{18C35892-E2DF-4085-B552-07E7B2102D0F}" type="slidenum">
              <a:rPr lang="en-US" smtClean="0"/>
              <a:pPr/>
              <a:t>‹#›</a:t>
            </a:fld>
            <a:endParaRPr lang="en-US"/>
          </a:p>
        </p:txBody>
      </p:sp>
    </p:spTree>
    <p:extLst>
      <p:ext uri="{BB962C8B-B14F-4D97-AF65-F5344CB8AC3E}">
        <p14:creationId xmlns:p14="http://schemas.microsoft.com/office/powerpoint/2010/main" val="342477736"/>
      </p:ext>
    </p:extLst>
  </p:cSld>
  <p:clrMap bg1="lt1" tx1="dk1" bg2="lt2" tx2="dk2" accent1="accent1" accent2="accent2" accent3="accent3" accent4="accent4" accent5="accent5" accent6="accent6" hlink="hlink" folHlink="folHlink"/>
  <p:sldLayoutIdLst>
    <p:sldLayoutId id="2147483672" r:id="rId1"/>
    <p:sldLayoutId id="2147483713" r:id="rId2"/>
    <p:sldLayoutId id="2147483699" r:id="rId3"/>
    <p:sldLayoutId id="2147483700" r:id="rId4"/>
    <p:sldLayoutId id="2147483714" r:id="rId5"/>
    <p:sldLayoutId id="2147483701" r:id="rId6"/>
    <p:sldLayoutId id="2147483702" r:id="rId7"/>
    <p:sldLayoutId id="2147483710" r:id="rId8"/>
    <p:sldLayoutId id="2147483707" r:id="rId9"/>
    <p:sldLayoutId id="2147483709" r:id="rId10"/>
    <p:sldLayoutId id="2147483706" r:id="rId11"/>
    <p:sldLayoutId id="2147483708" r:id="rId12"/>
    <p:sldLayoutId id="2147483715" r:id="rId13"/>
    <p:sldLayoutId id="2147483705" r:id="rId14"/>
    <p:sldLayoutId id="2147483663" r:id="rId15"/>
    <p:sldLayoutId id="2147483704" r:id="rId16"/>
    <p:sldLayoutId id="2147483686" r:id="rId17"/>
  </p:sldLayoutIdLst>
  <p:hf hdr="0" ftr="0" dt="0"/>
  <p:txStyles>
    <p:titleStyle>
      <a:lvl1pPr algn="l" defTabSz="685783" rtl="0" eaLnBrk="1" latinLnBrk="0" hangingPunct="1">
        <a:lnSpc>
          <a:spcPct val="90000"/>
        </a:lnSpc>
        <a:spcBef>
          <a:spcPct val="0"/>
        </a:spcBef>
        <a:buNone/>
        <a:defRPr sz="2400" b="0" kern="1200">
          <a:solidFill>
            <a:schemeClr val="accent1"/>
          </a:solidFill>
          <a:latin typeface="+mj-lt"/>
          <a:ea typeface="+mj-ea"/>
          <a:cs typeface="+mj-cs"/>
        </a:defRPr>
      </a:lvl1pPr>
    </p:titleStyle>
    <p:bodyStyle>
      <a:lvl1pPr marL="174625" indent="-174625" algn="l" defTabSz="685783" rtl="0" eaLnBrk="1" latinLnBrk="0" hangingPunct="1">
        <a:lnSpc>
          <a:spcPct val="100000"/>
        </a:lnSpc>
        <a:spcBef>
          <a:spcPts val="750"/>
        </a:spcBef>
        <a:spcAft>
          <a:spcPts val="200"/>
        </a:spcAft>
        <a:buClr>
          <a:schemeClr val="accent1"/>
        </a:buClr>
        <a:buSzPct val="110000"/>
        <a:buFont typeface="Arial" panose="020B0604020202020204" pitchFamily="34" charset="0"/>
        <a:buChar char="•"/>
        <a:defRPr sz="1800" kern="1200">
          <a:solidFill>
            <a:schemeClr val="tx2">
              <a:lumMod val="75000"/>
            </a:schemeClr>
          </a:solidFill>
          <a:latin typeface="+mn-lt"/>
          <a:ea typeface="+mn-ea"/>
          <a:cs typeface="+mn-cs"/>
        </a:defRPr>
      </a:lvl1pPr>
      <a:lvl2pPr marL="461963" indent="-173038" algn="l" defTabSz="685783" rtl="0" eaLnBrk="1" latinLnBrk="0" hangingPunct="1">
        <a:lnSpc>
          <a:spcPct val="100000"/>
        </a:lnSpc>
        <a:spcBef>
          <a:spcPts val="375"/>
        </a:spcBef>
        <a:spcAft>
          <a:spcPts val="200"/>
        </a:spcAft>
        <a:buClr>
          <a:schemeClr val="accent1"/>
        </a:buClr>
        <a:buSzPct val="100000"/>
        <a:buFont typeface="Microsoft Sans Serif" panose="020B0604020202020204" pitchFamily="34" charset="0"/>
        <a:buChar char="◦"/>
        <a:defRPr sz="1600" kern="1200">
          <a:solidFill>
            <a:schemeClr val="tx2">
              <a:lumMod val="75000"/>
            </a:schemeClr>
          </a:solidFill>
          <a:latin typeface="+mn-lt"/>
          <a:ea typeface="+mn-ea"/>
          <a:cs typeface="+mn-cs"/>
        </a:defRPr>
      </a:lvl2pPr>
      <a:lvl3pPr marL="739775" indent="-169863" algn="l" defTabSz="685783" rtl="0" eaLnBrk="1" latinLnBrk="0" hangingPunct="1">
        <a:lnSpc>
          <a:spcPct val="100000"/>
        </a:lnSpc>
        <a:spcBef>
          <a:spcPts val="375"/>
        </a:spcBef>
        <a:spcAft>
          <a:spcPts val="200"/>
        </a:spcAft>
        <a:buClr>
          <a:schemeClr val="accent1"/>
        </a:buClr>
        <a:buFont typeface="Microsoft Sans Serif" panose="020B0604020202020204" pitchFamily="34" charset="0"/>
        <a:buChar char="‒"/>
        <a:defRPr sz="1400" kern="1200">
          <a:solidFill>
            <a:schemeClr val="tx2">
              <a:lumMod val="75000"/>
            </a:schemeClr>
          </a:solidFill>
          <a:latin typeface="+mn-lt"/>
          <a:ea typeface="+mn-ea"/>
          <a:cs typeface="+mn-cs"/>
        </a:defRPr>
      </a:lvl3pPr>
      <a:lvl4pPr marL="1028675" indent="0" algn="l" defTabSz="685783" rtl="0" eaLnBrk="1" latinLnBrk="0" hangingPunct="1">
        <a:lnSpc>
          <a:spcPct val="90000"/>
        </a:lnSpc>
        <a:spcBef>
          <a:spcPts val="375"/>
        </a:spcBef>
        <a:spcAft>
          <a:spcPts val="600"/>
        </a:spcAft>
        <a:buClr>
          <a:schemeClr val="tx1"/>
        </a:buClr>
        <a:buFont typeface="Arial" panose="020B0604020202020204" pitchFamily="34" charset="0"/>
        <a:buNone/>
        <a:defRPr sz="1400" kern="1200">
          <a:solidFill>
            <a:schemeClr val="tx2">
              <a:lumMod val="75000"/>
            </a:schemeClr>
          </a:solidFill>
          <a:latin typeface="+mn-lt"/>
          <a:ea typeface="+mn-ea"/>
          <a:cs typeface="+mn-cs"/>
        </a:defRPr>
      </a:lvl4pPr>
      <a:lvl5pPr marL="1628741" indent="-257175" algn="l" defTabSz="685783" rtl="0" eaLnBrk="1" latinLnBrk="0" hangingPunct="1">
        <a:lnSpc>
          <a:spcPct val="90000"/>
        </a:lnSpc>
        <a:spcBef>
          <a:spcPts val="375"/>
        </a:spcBef>
        <a:spcAft>
          <a:spcPts val="600"/>
        </a:spcAft>
        <a:buClr>
          <a:schemeClr val="tx1"/>
        </a:buClr>
        <a:buFont typeface="Arial" panose="020B0604020202020204" pitchFamily="34" charset="0"/>
        <a:buChar char="•"/>
        <a:defRPr sz="1400" kern="1200">
          <a:solidFill>
            <a:schemeClr val="tx2">
              <a:lumMod val="75000"/>
            </a:schemeClr>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1294C793-16BA-4BC6-A15C-A327059C5C95}"/>
              </a:ext>
            </a:extLst>
          </p:cNvPr>
          <p:cNvSpPr>
            <a:spLocks noGrp="1"/>
          </p:cNvSpPr>
          <p:nvPr>
            <p:ph type="body" sz="quarter" idx="10"/>
          </p:nvPr>
        </p:nvSpPr>
        <p:spPr>
          <a:xfrm>
            <a:off x="796512" y="368834"/>
            <a:ext cx="7508700" cy="1784691"/>
          </a:xfrm>
        </p:spPr>
        <p:txBody>
          <a:bodyPr>
            <a:normAutofit/>
          </a:bodyPr>
          <a:lstStyle/>
          <a:p>
            <a:r>
              <a:rPr lang="en-US" sz="4000" b="1" dirty="0">
                <a:latin typeface="Times New Roman" panose="02020603050405020304" pitchFamily="18" charset="0"/>
                <a:cs typeface="Times New Roman" panose="02020603050405020304" pitchFamily="18" charset="0"/>
              </a:rPr>
              <a:t>Employee Management System</a:t>
            </a:r>
          </a:p>
        </p:txBody>
      </p:sp>
      <p:sp>
        <p:nvSpPr>
          <p:cNvPr id="13" name="Text Placeholder 12">
            <a:extLst>
              <a:ext uri="{FF2B5EF4-FFF2-40B4-BE49-F238E27FC236}">
                <a16:creationId xmlns:a16="http://schemas.microsoft.com/office/drawing/2014/main" id="{6CBD5F43-7BE3-4129-B649-50BC0DBD7899}"/>
              </a:ext>
            </a:extLst>
          </p:cNvPr>
          <p:cNvSpPr>
            <a:spLocks noGrp="1"/>
          </p:cNvSpPr>
          <p:nvPr>
            <p:ph type="body" sz="quarter" idx="12"/>
          </p:nvPr>
        </p:nvSpPr>
        <p:spPr>
          <a:xfrm>
            <a:off x="230522" y="1682804"/>
            <a:ext cx="8813586" cy="3084459"/>
          </a:xfrm>
        </p:spPr>
        <p:txBody>
          <a:bodyPr/>
          <a:lstStyle/>
          <a:p>
            <a:r>
              <a:rPr lang="en-US" sz="1600" dirty="0">
                <a:latin typeface="Times New Roman" panose="02020603050405020304" pitchFamily="18" charset="0"/>
                <a:cs typeface="Times New Roman" panose="02020603050405020304" pitchFamily="18" charset="0"/>
              </a:rPr>
              <a:t>                                                                                                                            Presented by Group-2 :</a:t>
            </a:r>
          </a:p>
          <a:p>
            <a:r>
              <a:rPr lang="en-US" sz="1600" dirty="0">
                <a:latin typeface="Times New Roman" panose="02020603050405020304" pitchFamily="18" charset="0"/>
                <a:cs typeface="Times New Roman" panose="02020603050405020304" pitchFamily="18" charset="0"/>
              </a:rPr>
              <a:t>                                                                                                                                   Anusha.K P</a:t>
            </a:r>
          </a:p>
          <a:p>
            <a:r>
              <a:rPr lang="en-US" sz="1600" dirty="0">
                <a:latin typeface="Times New Roman" panose="02020603050405020304" pitchFamily="18" charset="0"/>
                <a:cs typeface="Times New Roman" panose="02020603050405020304" pitchFamily="18" charset="0"/>
              </a:rPr>
              <a:t>                                                                                                                                   Muthanna.N E</a:t>
            </a:r>
          </a:p>
          <a:p>
            <a:r>
              <a:rPr lang="en-US" sz="1600" dirty="0">
                <a:latin typeface="Times New Roman" panose="02020603050405020304" pitchFamily="18" charset="0"/>
                <a:cs typeface="Times New Roman" panose="02020603050405020304" pitchFamily="18" charset="0"/>
              </a:rPr>
              <a:t>                                                                                                                                   Nandini.S</a:t>
            </a:r>
          </a:p>
          <a:p>
            <a:r>
              <a:rPr lang="en-US" sz="1600" dirty="0">
                <a:latin typeface="Times New Roman" panose="02020603050405020304" pitchFamily="18" charset="0"/>
                <a:cs typeface="Times New Roman" panose="02020603050405020304" pitchFamily="18" charset="0"/>
              </a:rPr>
              <a:t>                                                                                                                                   Nowshad.S K</a:t>
            </a:r>
          </a:p>
          <a:p>
            <a:r>
              <a:rPr lang="en-US" sz="1600" dirty="0">
                <a:latin typeface="Times New Roman" panose="02020603050405020304" pitchFamily="18" charset="0"/>
                <a:cs typeface="Times New Roman" panose="02020603050405020304" pitchFamily="18" charset="0"/>
              </a:rPr>
              <a:t>                                                                                                                                   Tejas.M K</a:t>
            </a:r>
          </a:p>
          <a:p>
            <a:r>
              <a:rPr lang="en-US" sz="1600" dirty="0">
                <a:latin typeface="Times New Roman" panose="02020603050405020304" pitchFamily="18" charset="0"/>
                <a:cs typeface="Times New Roman" panose="02020603050405020304" pitchFamily="18" charset="0"/>
              </a:rPr>
              <a:t>                                                                                                                                   Varshini.R</a:t>
            </a:r>
          </a:p>
          <a:p>
            <a:r>
              <a:rPr lang="en-US" sz="1600" dirty="0">
                <a:latin typeface="Times New Roman" panose="02020603050405020304" pitchFamily="18" charset="0"/>
                <a:cs typeface="Times New Roman" panose="02020603050405020304" pitchFamily="18" charset="0"/>
              </a:rPr>
              <a:t> Date:30/12/2021                                                                                                       Yashu Bopanna P D</a:t>
            </a:r>
            <a:endParaRPr lang="en-US" dirty="0"/>
          </a:p>
        </p:txBody>
      </p:sp>
      <p:sp>
        <p:nvSpPr>
          <p:cNvPr id="7" name="Slide Number Placeholder 2">
            <a:extLst>
              <a:ext uri="{FF2B5EF4-FFF2-40B4-BE49-F238E27FC236}">
                <a16:creationId xmlns:a16="http://schemas.microsoft.com/office/drawing/2014/main" id="{8D5F39FF-8E53-4698-8A21-1972225F0230}"/>
              </a:ext>
            </a:extLst>
          </p:cNvPr>
          <p:cNvSpPr txBox="1">
            <a:spLocks/>
          </p:cNvSpPr>
          <p:nvPr/>
        </p:nvSpPr>
        <p:spPr>
          <a:xfrm>
            <a:off x="8515351" y="4767263"/>
            <a:ext cx="470490" cy="273844"/>
          </a:xfrm>
          <a:prstGeom prst="rect">
            <a:avLst/>
          </a:prstGeom>
        </p:spPr>
        <p:txBody>
          <a:bodyPr/>
          <a:lstStyle>
            <a:defPPr>
              <a:defRPr lang="en-US"/>
            </a:defPPr>
            <a:lvl1pPr marL="0" algn="l" defTabSz="171446" rtl="0" eaLnBrk="1" latinLnBrk="0" hangingPunct="1">
              <a:defRPr sz="675" kern="1200">
                <a:solidFill>
                  <a:schemeClr val="tx1"/>
                </a:solidFill>
                <a:latin typeface="+mn-lt"/>
                <a:ea typeface="+mn-ea"/>
                <a:cs typeface="+mn-cs"/>
              </a:defRPr>
            </a:lvl1pPr>
            <a:lvl2pPr marL="171446" algn="l" defTabSz="171446" rtl="0" eaLnBrk="1" latinLnBrk="0" hangingPunct="1">
              <a:defRPr sz="675" kern="1200">
                <a:solidFill>
                  <a:schemeClr val="tx1"/>
                </a:solidFill>
                <a:latin typeface="+mn-lt"/>
                <a:ea typeface="+mn-ea"/>
                <a:cs typeface="+mn-cs"/>
              </a:defRPr>
            </a:lvl2pPr>
            <a:lvl3pPr marL="342892" algn="l" defTabSz="171446" rtl="0" eaLnBrk="1" latinLnBrk="0" hangingPunct="1">
              <a:defRPr sz="675" kern="1200">
                <a:solidFill>
                  <a:schemeClr val="tx1"/>
                </a:solidFill>
                <a:latin typeface="+mn-lt"/>
                <a:ea typeface="+mn-ea"/>
                <a:cs typeface="+mn-cs"/>
              </a:defRPr>
            </a:lvl3pPr>
            <a:lvl4pPr marL="514337" algn="l" defTabSz="171446" rtl="0" eaLnBrk="1" latinLnBrk="0" hangingPunct="1">
              <a:defRPr sz="675" kern="1200">
                <a:solidFill>
                  <a:schemeClr val="tx1"/>
                </a:solidFill>
                <a:latin typeface="+mn-lt"/>
                <a:ea typeface="+mn-ea"/>
                <a:cs typeface="+mn-cs"/>
              </a:defRPr>
            </a:lvl4pPr>
            <a:lvl5pPr marL="685783" algn="l" defTabSz="171446" rtl="0" eaLnBrk="1" latinLnBrk="0" hangingPunct="1">
              <a:defRPr sz="675" kern="1200">
                <a:solidFill>
                  <a:schemeClr val="tx1"/>
                </a:solidFill>
                <a:latin typeface="+mn-lt"/>
                <a:ea typeface="+mn-ea"/>
                <a:cs typeface="+mn-cs"/>
              </a:defRPr>
            </a:lvl5pPr>
            <a:lvl6pPr marL="857228" algn="l" defTabSz="171446" rtl="0" eaLnBrk="1" latinLnBrk="0" hangingPunct="1">
              <a:defRPr sz="675" kern="1200">
                <a:solidFill>
                  <a:schemeClr val="tx1"/>
                </a:solidFill>
                <a:latin typeface="+mn-lt"/>
                <a:ea typeface="+mn-ea"/>
                <a:cs typeface="+mn-cs"/>
              </a:defRPr>
            </a:lvl6pPr>
            <a:lvl7pPr marL="1028675" algn="l" defTabSz="171446" rtl="0" eaLnBrk="1" latinLnBrk="0" hangingPunct="1">
              <a:defRPr sz="675" kern="1200">
                <a:solidFill>
                  <a:schemeClr val="tx1"/>
                </a:solidFill>
                <a:latin typeface="+mn-lt"/>
                <a:ea typeface="+mn-ea"/>
                <a:cs typeface="+mn-cs"/>
              </a:defRPr>
            </a:lvl7pPr>
            <a:lvl8pPr marL="1200120" algn="l" defTabSz="171446" rtl="0" eaLnBrk="1" latinLnBrk="0" hangingPunct="1">
              <a:defRPr sz="675" kern="1200">
                <a:solidFill>
                  <a:schemeClr val="tx1"/>
                </a:solidFill>
                <a:latin typeface="+mn-lt"/>
                <a:ea typeface="+mn-ea"/>
                <a:cs typeface="+mn-cs"/>
              </a:defRPr>
            </a:lvl8pPr>
            <a:lvl9pPr marL="1371566" algn="l" defTabSz="171446" rtl="0" eaLnBrk="1" latinLnBrk="0" hangingPunct="1">
              <a:defRPr sz="675" kern="1200">
                <a:solidFill>
                  <a:schemeClr val="tx1"/>
                </a:solidFill>
                <a:latin typeface="+mn-lt"/>
                <a:ea typeface="+mn-ea"/>
                <a:cs typeface="+mn-cs"/>
              </a:defRPr>
            </a:lvl9pPr>
          </a:lstStyle>
          <a:p>
            <a:fld id="{18C35892-E2DF-4085-B552-07E7B2102D0F}" type="slidenum">
              <a:rPr lang="en-US" sz="1200" smtClean="0">
                <a:solidFill>
                  <a:srgbClr val="C00000"/>
                </a:solidFill>
                <a:latin typeface="Times New Roman" panose="02020603050405020304" pitchFamily="18" charset="0"/>
                <a:cs typeface="Times New Roman" panose="02020603050405020304" pitchFamily="18" charset="0"/>
              </a:rPr>
              <a:pPr/>
              <a:t>1</a:t>
            </a:fld>
            <a:endParaRPr lang="en-US" sz="12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63629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6762C6-95F1-42CF-A9DF-A4BA6293A42C}"/>
              </a:ext>
            </a:extLst>
          </p:cNvPr>
          <p:cNvSpPr>
            <a:spLocks noGrp="1"/>
          </p:cNvSpPr>
          <p:nvPr>
            <p:ph type="sldNum" sz="quarter" idx="4"/>
          </p:nvPr>
        </p:nvSpPr>
        <p:spPr>
          <a:xfrm>
            <a:off x="8561455" y="4767263"/>
            <a:ext cx="470490" cy="273844"/>
          </a:xfrm>
        </p:spPr>
        <p:txBody>
          <a:bodyPr/>
          <a:lstStyle/>
          <a:p>
            <a:fld id="{18C35892-E2DF-4085-B552-07E7B2102D0F}" type="slidenum">
              <a:rPr lang="en-US" sz="1200" smtClean="0">
                <a:solidFill>
                  <a:srgbClr val="C00000"/>
                </a:solidFill>
                <a:latin typeface="Times New Roman" panose="02020603050405020304" pitchFamily="18" charset="0"/>
                <a:cs typeface="Times New Roman" panose="02020603050405020304" pitchFamily="18" charset="0"/>
              </a:rPr>
              <a:t>10</a:t>
            </a:fld>
            <a:endParaRPr lang="en-US" sz="1200" dirty="0">
              <a:solidFill>
                <a:srgbClr val="C00000"/>
              </a:solidFill>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B04E167A-1B9C-459D-8002-EC2055AAF6DE}"/>
              </a:ext>
            </a:extLst>
          </p:cNvPr>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Dashboard</a:t>
            </a:r>
            <a:endParaRPr lang="en-IN" sz="3200" dirty="0"/>
          </a:p>
        </p:txBody>
      </p:sp>
      <p:sp>
        <p:nvSpPr>
          <p:cNvPr id="4" name="Text Placeholder 3">
            <a:extLst>
              <a:ext uri="{FF2B5EF4-FFF2-40B4-BE49-F238E27FC236}">
                <a16:creationId xmlns:a16="http://schemas.microsoft.com/office/drawing/2014/main" id="{CE3A8746-6828-48FD-AF8D-3B9D4F6E35E8}"/>
              </a:ext>
            </a:extLst>
          </p:cNvPr>
          <p:cNvSpPr>
            <a:spLocks noGrp="1"/>
          </p:cNvSpPr>
          <p:nvPr>
            <p:ph type="body" sz="quarter" idx="17"/>
          </p:nvPr>
        </p:nvSpPr>
        <p:spPr/>
        <p:txBody>
          <a:bodyPr/>
          <a:lstStyle/>
          <a:p>
            <a:pPr marL="0" indent="0">
              <a:buNone/>
            </a:pPr>
            <a:endParaRPr lang="en-IN" dirty="0"/>
          </a:p>
        </p:txBody>
      </p:sp>
      <p:pic>
        <p:nvPicPr>
          <p:cNvPr id="5" name="Picture 4">
            <a:extLst>
              <a:ext uri="{FF2B5EF4-FFF2-40B4-BE49-F238E27FC236}">
                <a16:creationId xmlns:a16="http://schemas.microsoft.com/office/drawing/2014/main" id="{CF2AE63F-79B6-4DC4-856A-CE03231E827C}"/>
              </a:ext>
            </a:extLst>
          </p:cNvPr>
          <p:cNvPicPr>
            <a:picLocks noChangeAspect="1"/>
          </p:cNvPicPr>
          <p:nvPr/>
        </p:nvPicPr>
        <p:blipFill>
          <a:blip r:embed="rId2"/>
          <a:stretch>
            <a:fillRect/>
          </a:stretch>
        </p:blipFill>
        <p:spPr>
          <a:xfrm>
            <a:off x="445272" y="1009691"/>
            <a:ext cx="7512920" cy="3691143"/>
          </a:xfrm>
          <a:prstGeom prst="rect">
            <a:avLst/>
          </a:prstGeom>
        </p:spPr>
      </p:pic>
    </p:spTree>
    <p:extLst>
      <p:ext uri="{BB962C8B-B14F-4D97-AF65-F5344CB8AC3E}">
        <p14:creationId xmlns:p14="http://schemas.microsoft.com/office/powerpoint/2010/main" val="4186988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87AF90-FE57-48AE-BA17-446831A2A136}"/>
              </a:ext>
            </a:extLst>
          </p:cNvPr>
          <p:cNvSpPr>
            <a:spLocks noGrp="1"/>
          </p:cNvSpPr>
          <p:nvPr>
            <p:ph type="sldNum" sz="quarter" idx="4"/>
          </p:nvPr>
        </p:nvSpPr>
        <p:spPr/>
        <p:txBody>
          <a:bodyPr/>
          <a:lstStyle/>
          <a:p>
            <a:fld id="{18C35892-E2DF-4085-B552-07E7B2102D0F}" type="slidenum">
              <a:rPr lang="en-US" sz="1200" smtClean="0">
                <a:solidFill>
                  <a:srgbClr val="C00000"/>
                </a:solidFill>
                <a:latin typeface="Times New Roman" panose="02020603050405020304" pitchFamily="18" charset="0"/>
                <a:cs typeface="Times New Roman" panose="02020603050405020304" pitchFamily="18" charset="0"/>
              </a:rPr>
              <a:t>11</a:t>
            </a:fld>
            <a:endParaRPr lang="en-US" sz="1200" dirty="0">
              <a:solidFill>
                <a:srgbClr val="C00000"/>
              </a:solidFill>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726BE2DB-93DF-4586-86CA-7D0FD5BD71F7}"/>
              </a:ext>
            </a:extLst>
          </p:cNvPr>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View employee</a:t>
            </a:r>
            <a:endParaRPr lang="en-IN" sz="3200" dirty="0"/>
          </a:p>
        </p:txBody>
      </p:sp>
      <p:sp>
        <p:nvSpPr>
          <p:cNvPr id="4" name="Text Placeholder 3">
            <a:extLst>
              <a:ext uri="{FF2B5EF4-FFF2-40B4-BE49-F238E27FC236}">
                <a16:creationId xmlns:a16="http://schemas.microsoft.com/office/drawing/2014/main" id="{1B58DE62-883E-4A76-8B30-4F4417E241E7}"/>
              </a:ext>
            </a:extLst>
          </p:cNvPr>
          <p:cNvSpPr>
            <a:spLocks noGrp="1"/>
          </p:cNvSpPr>
          <p:nvPr>
            <p:ph type="body" sz="quarter" idx="17"/>
          </p:nvPr>
        </p:nvSpPr>
        <p:spPr/>
        <p:txBody>
          <a:bodyPr/>
          <a:lstStyle/>
          <a:p>
            <a:endParaRPr lang="en-IN" dirty="0"/>
          </a:p>
        </p:txBody>
      </p:sp>
      <p:pic>
        <p:nvPicPr>
          <p:cNvPr id="5" name="Picture 4">
            <a:extLst>
              <a:ext uri="{FF2B5EF4-FFF2-40B4-BE49-F238E27FC236}">
                <a16:creationId xmlns:a16="http://schemas.microsoft.com/office/drawing/2014/main" id="{EDCEE072-9566-46B2-BC64-3C6C826FC22B}"/>
              </a:ext>
            </a:extLst>
          </p:cNvPr>
          <p:cNvPicPr>
            <a:picLocks noChangeAspect="1"/>
          </p:cNvPicPr>
          <p:nvPr/>
        </p:nvPicPr>
        <p:blipFill>
          <a:blip r:embed="rId2"/>
          <a:stretch>
            <a:fillRect/>
          </a:stretch>
        </p:blipFill>
        <p:spPr>
          <a:xfrm>
            <a:off x="445273" y="1009691"/>
            <a:ext cx="7545436" cy="3691143"/>
          </a:xfrm>
          <a:prstGeom prst="rect">
            <a:avLst/>
          </a:prstGeom>
        </p:spPr>
      </p:pic>
    </p:spTree>
    <p:extLst>
      <p:ext uri="{BB962C8B-B14F-4D97-AF65-F5344CB8AC3E}">
        <p14:creationId xmlns:p14="http://schemas.microsoft.com/office/powerpoint/2010/main" val="1210097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02EF28-5C9C-4F9F-8F88-555FDDD3609F}"/>
              </a:ext>
            </a:extLst>
          </p:cNvPr>
          <p:cNvSpPr>
            <a:spLocks noGrp="1"/>
          </p:cNvSpPr>
          <p:nvPr>
            <p:ph type="sldNum" sz="quarter" idx="4"/>
          </p:nvPr>
        </p:nvSpPr>
        <p:spPr/>
        <p:txBody>
          <a:bodyPr/>
          <a:lstStyle/>
          <a:p>
            <a:fld id="{18C35892-E2DF-4085-B552-07E7B2102D0F}" type="slidenum">
              <a:rPr lang="en-US" sz="1200" smtClean="0">
                <a:solidFill>
                  <a:srgbClr val="C00000"/>
                </a:solidFill>
                <a:latin typeface="Times New Roman" panose="02020603050405020304" pitchFamily="18" charset="0"/>
                <a:cs typeface="Times New Roman" panose="02020603050405020304" pitchFamily="18" charset="0"/>
              </a:rPr>
              <a:t>12</a:t>
            </a:fld>
            <a:endParaRPr lang="en-US" sz="1200" dirty="0">
              <a:solidFill>
                <a:srgbClr val="C00000"/>
              </a:solidFill>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A6D860D4-0F93-4A8F-8FE1-6DCEB2F3F228}"/>
              </a:ext>
            </a:extLst>
          </p:cNvPr>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Add employee</a:t>
            </a:r>
            <a:endParaRPr lang="en-IN" sz="3200" dirty="0"/>
          </a:p>
        </p:txBody>
      </p:sp>
      <p:sp>
        <p:nvSpPr>
          <p:cNvPr id="4" name="Text Placeholder 3">
            <a:extLst>
              <a:ext uri="{FF2B5EF4-FFF2-40B4-BE49-F238E27FC236}">
                <a16:creationId xmlns:a16="http://schemas.microsoft.com/office/drawing/2014/main" id="{CF20160B-EAB9-4334-B162-67E56A9D976C}"/>
              </a:ext>
            </a:extLst>
          </p:cNvPr>
          <p:cNvSpPr>
            <a:spLocks noGrp="1"/>
          </p:cNvSpPr>
          <p:nvPr>
            <p:ph type="body" sz="quarter" idx="17"/>
          </p:nvPr>
        </p:nvSpPr>
        <p:spPr/>
        <p:txBody>
          <a:bodyPr/>
          <a:lstStyle/>
          <a:p>
            <a:pPr marL="0" indent="0">
              <a:buNone/>
            </a:pPr>
            <a:endParaRPr lang="en-IN" dirty="0"/>
          </a:p>
        </p:txBody>
      </p:sp>
      <p:pic>
        <p:nvPicPr>
          <p:cNvPr id="5" name="Picture 4">
            <a:extLst>
              <a:ext uri="{FF2B5EF4-FFF2-40B4-BE49-F238E27FC236}">
                <a16:creationId xmlns:a16="http://schemas.microsoft.com/office/drawing/2014/main" id="{9F288B08-1942-4111-8102-BF952D20249C}"/>
              </a:ext>
            </a:extLst>
          </p:cNvPr>
          <p:cNvPicPr>
            <a:picLocks noChangeAspect="1"/>
          </p:cNvPicPr>
          <p:nvPr/>
        </p:nvPicPr>
        <p:blipFill>
          <a:blip r:embed="rId2"/>
          <a:stretch>
            <a:fillRect/>
          </a:stretch>
        </p:blipFill>
        <p:spPr>
          <a:xfrm>
            <a:off x="445272" y="1009691"/>
            <a:ext cx="7545436" cy="3691143"/>
          </a:xfrm>
          <a:prstGeom prst="rect">
            <a:avLst/>
          </a:prstGeom>
        </p:spPr>
      </p:pic>
    </p:spTree>
    <p:extLst>
      <p:ext uri="{BB962C8B-B14F-4D97-AF65-F5344CB8AC3E}">
        <p14:creationId xmlns:p14="http://schemas.microsoft.com/office/powerpoint/2010/main" val="422498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D253EE-8390-4D1A-B83C-FAD5C3118302}"/>
              </a:ext>
            </a:extLst>
          </p:cNvPr>
          <p:cNvSpPr>
            <a:spLocks noGrp="1"/>
          </p:cNvSpPr>
          <p:nvPr>
            <p:ph type="sldNum" sz="quarter" idx="4"/>
          </p:nvPr>
        </p:nvSpPr>
        <p:spPr/>
        <p:txBody>
          <a:bodyPr/>
          <a:lstStyle/>
          <a:p>
            <a:fld id="{18C35892-E2DF-4085-B552-07E7B2102D0F}" type="slidenum">
              <a:rPr lang="en-US" sz="1200" smtClean="0">
                <a:solidFill>
                  <a:srgbClr val="C00000"/>
                </a:solidFill>
                <a:latin typeface="Times New Roman" panose="02020603050405020304" pitchFamily="18" charset="0"/>
                <a:cs typeface="Times New Roman" panose="02020603050405020304" pitchFamily="18" charset="0"/>
              </a:rPr>
              <a:t>13</a:t>
            </a:fld>
            <a:endParaRPr lang="en-US" sz="1200" dirty="0">
              <a:solidFill>
                <a:srgbClr val="C00000"/>
              </a:solidFill>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615E647E-6B78-4F26-A8EC-D8388C7500FA}"/>
              </a:ext>
            </a:extLst>
          </p:cNvPr>
          <p:cNvSpPr>
            <a:spLocks noGrp="1"/>
          </p:cNvSpPr>
          <p:nvPr>
            <p:ph type="title"/>
          </p:nvPr>
        </p:nvSpPr>
        <p:spPr/>
        <p:txBody>
          <a:bodyPr>
            <a:normAutofit/>
          </a:bodyPr>
          <a:lstStyle/>
          <a:p>
            <a:r>
              <a:rPr lang="en-US" sz="2400" dirty="0">
                <a:latin typeface="Times New Roman" panose="02020603050405020304" pitchFamily="18" charset="0"/>
                <a:cs typeface="Times New Roman" panose="02020603050405020304" pitchFamily="18" charset="0"/>
              </a:rPr>
              <a:t>U</a:t>
            </a:r>
            <a:r>
              <a:rPr lang="en-US" sz="3200" dirty="0">
                <a:latin typeface="Times New Roman" panose="02020603050405020304" pitchFamily="18" charset="0"/>
                <a:cs typeface="Times New Roman" panose="02020603050405020304" pitchFamily="18" charset="0"/>
              </a:rPr>
              <a:t>pdate employee</a:t>
            </a:r>
            <a:endParaRPr lang="en-IN" sz="3200" dirty="0"/>
          </a:p>
        </p:txBody>
      </p:sp>
      <p:sp>
        <p:nvSpPr>
          <p:cNvPr id="4" name="Text Placeholder 3">
            <a:extLst>
              <a:ext uri="{FF2B5EF4-FFF2-40B4-BE49-F238E27FC236}">
                <a16:creationId xmlns:a16="http://schemas.microsoft.com/office/drawing/2014/main" id="{42C6E840-B3E7-4DFA-B6D3-6DC03E1EE909}"/>
              </a:ext>
            </a:extLst>
          </p:cNvPr>
          <p:cNvSpPr>
            <a:spLocks noGrp="1"/>
          </p:cNvSpPr>
          <p:nvPr>
            <p:ph type="body" sz="quarter" idx="17"/>
          </p:nvPr>
        </p:nvSpPr>
        <p:spPr/>
        <p:txBody>
          <a:bodyPr/>
          <a:lstStyle/>
          <a:p>
            <a:pPr marL="0" indent="0">
              <a:buNone/>
            </a:pPr>
            <a:endParaRPr lang="en-IN" dirty="0"/>
          </a:p>
        </p:txBody>
      </p:sp>
      <p:pic>
        <p:nvPicPr>
          <p:cNvPr id="5" name="Picture 4">
            <a:extLst>
              <a:ext uri="{FF2B5EF4-FFF2-40B4-BE49-F238E27FC236}">
                <a16:creationId xmlns:a16="http://schemas.microsoft.com/office/drawing/2014/main" id="{5DC90BC1-056D-49C7-9C00-9A2FACEE038B}"/>
              </a:ext>
            </a:extLst>
          </p:cNvPr>
          <p:cNvPicPr>
            <a:picLocks noChangeAspect="1"/>
          </p:cNvPicPr>
          <p:nvPr/>
        </p:nvPicPr>
        <p:blipFill>
          <a:blip r:embed="rId2"/>
          <a:stretch>
            <a:fillRect/>
          </a:stretch>
        </p:blipFill>
        <p:spPr>
          <a:xfrm>
            <a:off x="445271" y="1009691"/>
            <a:ext cx="7512919" cy="3696020"/>
          </a:xfrm>
          <a:prstGeom prst="rect">
            <a:avLst/>
          </a:prstGeom>
        </p:spPr>
      </p:pic>
    </p:spTree>
    <p:extLst>
      <p:ext uri="{BB962C8B-B14F-4D97-AF65-F5344CB8AC3E}">
        <p14:creationId xmlns:p14="http://schemas.microsoft.com/office/powerpoint/2010/main" val="1234605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3D88A8-CD8C-47AF-8C0A-4A48B7C83C9B}"/>
              </a:ext>
            </a:extLst>
          </p:cNvPr>
          <p:cNvSpPr>
            <a:spLocks noGrp="1"/>
          </p:cNvSpPr>
          <p:nvPr>
            <p:ph type="sldNum" sz="quarter" idx="4"/>
          </p:nvPr>
        </p:nvSpPr>
        <p:spPr/>
        <p:txBody>
          <a:bodyPr/>
          <a:lstStyle/>
          <a:p>
            <a:fld id="{18C35892-E2DF-4085-B552-07E7B2102D0F}" type="slidenum">
              <a:rPr lang="en-US" sz="1200" smtClean="0">
                <a:solidFill>
                  <a:srgbClr val="C00000"/>
                </a:solidFill>
                <a:latin typeface="Times New Roman" panose="02020603050405020304" pitchFamily="18" charset="0"/>
                <a:cs typeface="Times New Roman" panose="02020603050405020304" pitchFamily="18" charset="0"/>
              </a:rPr>
              <a:t>14</a:t>
            </a:fld>
            <a:endParaRPr lang="en-US" sz="1200" dirty="0">
              <a:solidFill>
                <a:srgbClr val="C00000"/>
              </a:solidFill>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C55E77B5-4F9E-4614-8C43-BB5125C5D920}"/>
              </a:ext>
            </a:extLst>
          </p:cNvPr>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Delete employee</a:t>
            </a:r>
            <a:endParaRPr lang="en-IN" sz="3200" dirty="0"/>
          </a:p>
        </p:txBody>
      </p:sp>
      <p:sp>
        <p:nvSpPr>
          <p:cNvPr id="4" name="Text Placeholder 3">
            <a:extLst>
              <a:ext uri="{FF2B5EF4-FFF2-40B4-BE49-F238E27FC236}">
                <a16:creationId xmlns:a16="http://schemas.microsoft.com/office/drawing/2014/main" id="{DAE3187C-3F25-4B81-9838-C754561B2A07}"/>
              </a:ext>
            </a:extLst>
          </p:cNvPr>
          <p:cNvSpPr>
            <a:spLocks noGrp="1"/>
          </p:cNvSpPr>
          <p:nvPr>
            <p:ph type="body" sz="quarter" idx="17"/>
          </p:nvPr>
        </p:nvSpPr>
        <p:spPr/>
        <p:txBody>
          <a:bodyPr/>
          <a:lstStyle/>
          <a:p>
            <a:pPr marL="0" indent="0">
              <a:buNone/>
            </a:pPr>
            <a:endParaRPr lang="en-IN" dirty="0"/>
          </a:p>
        </p:txBody>
      </p:sp>
      <p:pic>
        <p:nvPicPr>
          <p:cNvPr id="5" name="Picture 4">
            <a:extLst>
              <a:ext uri="{FF2B5EF4-FFF2-40B4-BE49-F238E27FC236}">
                <a16:creationId xmlns:a16="http://schemas.microsoft.com/office/drawing/2014/main" id="{C217B47A-7A27-4A79-BAA4-6AABC203C843}"/>
              </a:ext>
            </a:extLst>
          </p:cNvPr>
          <p:cNvPicPr>
            <a:picLocks noChangeAspect="1"/>
          </p:cNvPicPr>
          <p:nvPr/>
        </p:nvPicPr>
        <p:blipFill>
          <a:blip r:embed="rId2"/>
          <a:stretch>
            <a:fillRect/>
          </a:stretch>
        </p:blipFill>
        <p:spPr>
          <a:xfrm>
            <a:off x="445272" y="1014936"/>
            <a:ext cx="7512920" cy="3680652"/>
          </a:xfrm>
          <a:prstGeom prst="rect">
            <a:avLst/>
          </a:prstGeom>
        </p:spPr>
      </p:pic>
    </p:spTree>
    <p:extLst>
      <p:ext uri="{BB962C8B-B14F-4D97-AF65-F5344CB8AC3E}">
        <p14:creationId xmlns:p14="http://schemas.microsoft.com/office/powerpoint/2010/main" val="2756442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C57A5BD-D8EB-4D55-B8DB-078BD5BBF9E7}"/>
              </a:ext>
            </a:extLst>
          </p:cNvPr>
          <p:cNvSpPr>
            <a:spLocks noGrp="1"/>
          </p:cNvSpPr>
          <p:nvPr>
            <p:ph type="ftr" sz="quarter" idx="16"/>
          </p:nvPr>
        </p:nvSpPr>
        <p:spPr/>
        <p:txBody>
          <a:bodyPr/>
          <a:lstStyle/>
          <a:p>
            <a:r>
              <a:rPr lang="en-US"/>
              <a:t>ArisGlobal Confidential © 2021 ArisGlobal. All Rights Reserved.</a:t>
            </a:r>
            <a:endParaRPr lang="en-US" dirty="0"/>
          </a:p>
        </p:txBody>
      </p:sp>
      <p:sp>
        <p:nvSpPr>
          <p:cNvPr id="3" name="Slide Number Placeholder 2">
            <a:extLst>
              <a:ext uri="{FF2B5EF4-FFF2-40B4-BE49-F238E27FC236}">
                <a16:creationId xmlns:a16="http://schemas.microsoft.com/office/drawing/2014/main" id="{83703292-2FB8-46F3-A758-A9226C308558}"/>
              </a:ext>
            </a:extLst>
          </p:cNvPr>
          <p:cNvSpPr>
            <a:spLocks noGrp="1"/>
          </p:cNvSpPr>
          <p:nvPr>
            <p:ph type="sldNum" sz="quarter" idx="4"/>
          </p:nvPr>
        </p:nvSpPr>
        <p:spPr/>
        <p:txBody>
          <a:bodyPr/>
          <a:lstStyle/>
          <a:p>
            <a:fld id="{18C35892-E2DF-4085-B552-07E7B2102D0F}" type="slidenum">
              <a:rPr lang="en-US" sz="1200" smtClean="0">
                <a:solidFill>
                  <a:srgbClr val="C00000"/>
                </a:solidFill>
                <a:latin typeface="Times New Roman" panose="02020603050405020304" pitchFamily="18" charset="0"/>
                <a:cs typeface="Times New Roman" panose="02020603050405020304" pitchFamily="18" charset="0"/>
              </a:rPr>
              <a:t>15</a:t>
            </a:fld>
            <a:endParaRPr lang="en-US" sz="1200" dirty="0">
              <a:solidFill>
                <a:srgbClr val="C00000"/>
              </a:solidFill>
              <a:latin typeface="Times New Roman" panose="02020603050405020304" pitchFamily="18" charset="0"/>
              <a:cs typeface="Times New Roman" panose="02020603050405020304" pitchFamily="18" charset="0"/>
            </a:endParaRPr>
          </a:p>
        </p:txBody>
      </p:sp>
      <p:sp>
        <p:nvSpPr>
          <p:cNvPr id="5" name="Title 4">
            <a:extLst>
              <a:ext uri="{FF2B5EF4-FFF2-40B4-BE49-F238E27FC236}">
                <a16:creationId xmlns:a16="http://schemas.microsoft.com/office/drawing/2014/main" id="{2D4AE544-6539-43DB-B3EE-427D8D11BCEE}"/>
              </a:ext>
            </a:extLst>
          </p:cNvPr>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Tools Used</a:t>
            </a:r>
          </a:p>
        </p:txBody>
      </p:sp>
      <p:sp>
        <p:nvSpPr>
          <p:cNvPr id="8" name="Text Placeholder 6">
            <a:extLst>
              <a:ext uri="{FF2B5EF4-FFF2-40B4-BE49-F238E27FC236}">
                <a16:creationId xmlns:a16="http://schemas.microsoft.com/office/drawing/2014/main" id="{3EB0708F-1D61-484F-90A4-4DDF9F789012}"/>
              </a:ext>
            </a:extLst>
          </p:cNvPr>
          <p:cNvSpPr>
            <a:spLocks noGrp="1"/>
          </p:cNvSpPr>
          <p:nvPr>
            <p:ph type="body" sz="quarter" idx="17"/>
          </p:nvPr>
        </p:nvSpPr>
        <p:spPr>
          <a:xfrm>
            <a:off x="445272" y="1009691"/>
            <a:ext cx="7512920" cy="3691143"/>
          </a:xfrm>
        </p:spPr>
        <p:txBody>
          <a:bodyPr/>
          <a:lstStyle/>
          <a:p>
            <a:pPr marL="342900" indent="-342900">
              <a:buFont typeface="+mj-lt"/>
              <a:buAutoNum type="arabicPeriod"/>
            </a:pPr>
            <a:r>
              <a:rPr lang="en-US" dirty="0"/>
              <a:t>             </a:t>
            </a:r>
            <a:r>
              <a:rPr lang="en-US" sz="2000" dirty="0">
                <a:solidFill>
                  <a:srgbClr val="080808"/>
                </a:solidFill>
                <a:latin typeface="Times New Roman" panose="02020603050405020304" pitchFamily="18" charset="0"/>
                <a:cs typeface="Times New Roman" panose="02020603050405020304" pitchFamily="18" charset="0"/>
              </a:rPr>
              <a:t>Angular</a:t>
            </a:r>
            <a:r>
              <a:rPr lang="en-US" dirty="0">
                <a:solidFill>
                  <a:srgbClr val="080808"/>
                </a:solidFill>
              </a:rPr>
              <a:t> </a:t>
            </a:r>
          </a:p>
          <a:p>
            <a:pPr marL="0" indent="0">
              <a:buNone/>
            </a:pPr>
            <a:endParaRPr lang="en-US" dirty="0"/>
          </a:p>
          <a:p>
            <a:pPr>
              <a:buSzPct val="150000"/>
            </a:pPr>
            <a:r>
              <a:rPr lang="en-US" sz="2000" b="0" i="0" dirty="0">
                <a:solidFill>
                  <a:srgbClr val="080808"/>
                </a:solidFill>
                <a:effectLst/>
                <a:latin typeface="Times New Roman" panose="02020603050405020304" pitchFamily="18" charset="0"/>
                <a:cs typeface="Times New Roman" panose="02020603050405020304" pitchFamily="18" charset="0"/>
              </a:rPr>
              <a:t>Angular is an open-source, JavaScript framework written in    TypeScript .</a:t>
            </a:r>
          </a:p>
          <a:p>
            <a:pPr>
              <a:buSzPct val="150000"/>
            </a:pPr>
            <a:r>
              <a:rPr lang="en-US" sz="2000" dirty="0">
                <a:solidFill>
                  <a:srgbClr val="080808"/>
                </a:solidFill>
                <a:latin typeface="Times New Roman" panose="02020603050405020304" pitchFamily="18" charset="0"/>
                <a:cs typeface="Times New Roman" panose="02020603050405020304" pitchFamily="18" charset="0"/>
              </a:rPr>
              <a:t>I</a:t>
            </a:r>
            <a:r>
              <a:rPr lang="en-US" sz="2000" b="0" i="0" dirty="0">
                <a:solidFill>
                  <a:srgbClr val="080808"/>
                </a:solidFill>
                <a:effectLst/>
                <a:latin typeface="Times New Roman" panose="02020603050405020304" pitchFamily="18" charset="0"/>
                <a:cs typeface="Times New Roman" panose="02020603050405020304" pitchFamily="18" charset="0"/>
              </a:rPr>
              <a:t>ts primary purpose is to develop web applications.</a:t>
            </a:r>
          </a:p>
          <a:p>
            <a:pPr>
              <a:buSzPct val="150000"/>
            </a:pPr>
            <a:r>
              <a:rPr lang="en-US" sz="2000" b="0" i="0" dirty="0">
                <a:solidFill>
                  <a:srgbClr val="080808"/>
                </a:solidFill>
                <a:effectLst/>
                <a:latin typeface="Times New Roman" panose="02020603050405020304" pitchFamily="18" charset="0"/>
                <a:cs typeface="Times New Roman" panose="02020603050405020304" pitchFamily="18" charset="0"/>
              </a:rPr>
              <a:t>It enables users to create large applications in a maintainable manner. </a:t>
            </a:r>
          </a:p>
          <a:p>
            <a:pPr>
              <a:buSzPct val="150000"/>
            </a:pPr>
            <a:r>
              <a:rPr lang="en-US" sz="2000" dirty="0">
                <a:solidFill>
                  <a:srgbClr val="080808"/>
                </a:solidFill>
                <a:latin typeface="Times New Roman" panose="02020603050405020304" pitchFamily="18" charset="0"/>
                <a:cs typeface="Times New Roman" panose="02020603050405020304" pitchFamily="18" charset="0"/>
              </a:rPr>
              <a:t>Version : 13.0.3</a:t>
            </a:r>
            <a:endParaRPr lang="en-US" sz="2000" b="0" i="0" dirty="0">
              <a:solidFill>
                <a:srgbClr val="080808"/>
              </a:solidFill>
              <a:effectLst/>
              <a:latin typeface="Times New Roman" panose="02020603050405020304" pitchFamily="18" charset="0"/>
              <a:cs typeface="Times New Roman" panose="02020603050405020304" pitchFamily="18" charset="0"/>
            </a:endParaRPr>
          </a:p>
          <a:p>
            <a:pPr marL="0" indent="0">
              <a:buSzPct val="150000"/>
              <a:buNone/>
            </a:pPr>
            <a:endParaRPr lang="en-US" dirty="0"/>
          </a:p>
        </p:txBody>
      </p:sp>
      <p:pic>
        <p:nvPicPr>
          <p:cNvPr id="1026" name="Picture 2" descr="See the source image">
            <a:extLst>
              <a:ext uri="{FF2B5EF4-FFF2-40B4-BE49-F238E27FC236}">
                <a16:creationId xmlns:a16="http://schemas.microsoft.com/office/drawing/2014/main" id="{C43AA9AD-D00C-4CE5-8D90-F40F1DF126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0094" y="943261"/>
            <a:ext cx="563525" cy="623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951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C57A5BD-D8EB-4D55-B8DB-078BD5BBF9E7}"/>
              </a:ext>
            </a:extLst>
          </p:cNvPr>
          <p:cNvSpPr>
            <a:spLocks noGrp="1"/>
          </p:cNvSpPr>
          <p:nvPr>
            <p:ph type="ftr" sz="quarter" idx="16"/>
          </p:nvPr>
        </p:nvSpPr>
        <p:spPr/>
        <p:txBody>
          <a:bodyPr/>
          <a:lstStyle/>
          <a:p>
            <a:r>
              <a:rPr lang="en-US"/>
              <a:t>ArisGlobal Confidential © 2021 ArisGlobal. All Rights Reserved.</a:t>
            </a:r>
            <a:endParaRPr lang="en-US" dirty="0"/>
          </a:p>
        </p:txBody>
      </p:sp>
      <p:sp>
        <p:nvSpPr>
          <p:cNvPr id="3" name="Slide Number Placeholder 2">
            <a:extLst>
              <a:ext uri="{FF2B5EF4-FFF2-40B4-BE49-F238E27FC236}">
                <a16:creationId xmlns:a16="http://schemas.microsoft.com/office/drawing/2014/main" id="{83703292-2FB8-46F3-A758-A9226C308558}"/>
              </a:ext>
            </a:extLst>
          </p:cNvPr>
          <p:cNvSpPr>
            <a:spLocks noGrp="1"/>
          </p:cNvSpPr>
          <p:nvPr>
            <p:ph type="sldNum" sz="quarter" idx="4"/>
          </p:nvPr>
        </p:nvSpPr>
        <p:spPr/>
        <p:txBody>
          <a:bodyPr/>
          <a:lstStyle/>
          <a:p>
            <a:fld id="{18C35892-E2DF-4085-B552-07E7B2102D0F}" type="slidenum">
              <a:rPr lang="en-US" sz="1200" smtClean="0">
                <a:solidFill>
                  <a:srgbClr val="C00000"/>
                </a:solidFill>
                <a:latin typeface="Times New Roman" panose="02020603050405020304" pitchFamily="18" charset="0"/>
                <a:cs typeface="Times New Roman" panose="02020603050405020304" pitchFamily="18" charset="0"/>
              </a:rPr>
              <a:t>16</a:t>
            </a:fld>
            <a:endParaRPr lang="en-US" sz="1200" dirty="0">
              <a:solidFill>
                <a:srgbClr val="C00000"/>
              </a:solidFill>
              <a:latin typeface="Times New Roman" panose="02020603050405020304" pitchFamily="18" charset="0"/>
              <a:cs typeface="Times New Roman" panose="02020603050405020304" pitchFamily="18" charset="0"/>
            </a:endParaRPr>
          </a:p>
        </p:txBody>
      </p:sp>
      <p:sp>
        <p:nvSpPr>
          <p:cNvPr id="5" name="Title 4">
            <a:extLst>
              <a:ext uri="{FF2B5EF4-FFF2-40B4-BE49-F238E27FC236}">
                <a16:creationId xmlns:a16="http://schemas.microsoft.com/office/drawing/2014/main" id="{2D4AE544-6539-43DB-B3EE-427D8D11BCEE}"/>
              </a:ext>
            </a:extLst>
          </p:cNvPr>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Tools Used</a:t>
            </a:r>
          </a:p>
        </p:txBody>
      </p:sp>
      <p:sp>
        <p:nvSpPr>
          <p:cNvPr id="8" name="Text Placeholder 6">
            <a:extLst>
              <a:ext uri="{FF2B5EF4-FFF2-40B4-BE49-F238E27FC236}">
                <a16:creationId xmlns:a16="http://schemas.microsoft.com/office/drawing/2014/main" id="{3EB0708F-1D61-484F-90A4-4DDF9F789012}"/>
              </a:ext>
            </a:extLst>
          </p:cNvPr>
          <p:cNvSpPr>
            <a:spLocks noGrp="1"/>
          </p:cNvSpPr>
          <p:nvPr>
            <p:ph type="body" sz="quarter" idx="17"/>
          </p:nvPr>
        </p:nvSpPr>
        <p:spPr>
          <a:xfrm>
            <a:off x="445272" y="1009691"/>
            <a:ext cx="7512920" cy="3691143"/>
          </a:xfrm>
        </p:spPr>
        <p:txBody>
          <a:bodyPr/>
          <a:lstStyle/>
          <a:p>
            <a:pPr marL="342900" indent="-342900">
              <a:buAutoNum type="arabicPeriod" startAt="2"/>
            </a:pPr>
            <a:r>
              <a:rPr lang="en-US" dirty="0">
                <a:latin typeface="Times New Roman" panose="02020603050405020304" pitchFamily="18" charset="0"/>
                <a:cs typeface="Times New Roman" panose="02020603050405020304" pitchFamily="18" charset="0"/>
              </a:rPr>
              <a:t>            </a:t>
            </a:r>
            <a:r>
              <a:rPr lang="en-US" sz="2000" dirty="0">
                <a:solidFill>
                  <a:srgbClr val="080808"/>
                </a:solidFill>
                <a:latin typeface="Times New Roman" panose="02020603050405020304" pitchFamily="18" charset="0"/>
                <a:cs typeface="Times New Roman" panose="02020603050405020304" pitchFamily="18" charset="0"/>
              </a:rPr>
              <a:t>Spring Boot</a:t>
            </a:r>
          </a:p>
          <a:p>
            <a:pPr marL="0" indent="0">
              <a:buNone/>
            </a:pPr>
            <a:endParaRPr lang="en-US" dirty="0"/>
          </a:p>
          <a:p>
            <a:pPr>
              <a:buSzPct val="150000"/>
            </a:pPr>
            <a:r>
              <a:rPr lang="en-US" sz="2000" b="0" i="0" dirty="0">
                <a:solidFill>
                  <a:srgbClr val="080808"/>
                </a:solidFill>
                <a:effectLst/>
                <a:latin typeface="Times New Roman" panose="02020603050405020304" pitchFamily="18" charset="0"/>
                <a:cs typeface="Times New Roman" panose="02020603050405020304" pitchFamily="18" charset="0"/>
              </a:rPr>
              <a:t>Spring Boot is an open-source Java-based framework used to create a micro- Service. </a:t>
            </a:r>
          </a:p>
          <a:p>
            <a:pPr>
              <a:buSzPct val="150000"/>
            </a:pPr>
            <a:r>
              <a:rPr lang="en-US" sz="2000" dirty="0">
                <a:solidFill>
                  <a:srgbClr val="080808"/>
                </a:solidFill>
                <a:latin typeface="Times New Roman" panose="02020603050405020304" pitchFamily="18" charset="0"/>
                <a:cs typeface="Times New Roman" panose="02020603050405020304" pitchFamily="18" charset="0"/>
              </a:rPr>
              <a:t>Version : 4.13.0.RELEASE</a:t>
            </a:r>
          </a:p>
        </p:txBody>
      </p:sp>
      <p:pic>
        <p:nvPicPr>
          <p:cNvPr id="9" name="Picture 8">
            <a:extLst>
              <a:ext uri="{FF2B5EF4-FFF2-40B4-BE49-F238E27FC236}">
                <a16:creationId xmlns:a16="http://schemas.microsoft.com/office/drawing/2014/main" id="{6809AB18-A3A6-486C-9B8B-CE7E218219CF}"/>
              </a:ext>
            </a:extLst>
          </p:cNvPr>
          <p:cNvPicPr>
            <a:picLocks noChangeAspect="1"/>
          </p:cNvPicPr>
          <p:nvPr/>
        </p:nvPicPr>
        <p:blipFill>
          <a:blip r:embed="rId2"/>
          <a:stretch>
            <a:fillRect/>
          </a:stretch>
        </p:blipFill>
        <p:spPr>
          <a:xfrm>
            <a:off x="875802" y="943261"/>
            <a:ext cx="620011" cy="585566"/>
          </a:xfrm>
          <a:prstGeom prst="rect">
            <a:avLst/>
          </a:prstGeom>
        </p:spPr>
      </p:pic>
    </p:spTree>
    <p:extLst>
      <p:ext uri="{BB962C8B-B14F-4D97-AF65-F5344CB8AC3E}">
        <p14:creationId xmlns:p14="http://schemas.microsoft.com/office/powerpoint/2010/main" val="17748607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C57A5BD-D8EB-4D55-B8DB-078BD5BBF9E7}"/>
              </a:ext>
            </a:extLst>
          </p:cNvPr>
          <p:cNvSpPr>
            <a:spLocks noGrp="1"/>
          </p:cNvSpPr>
          <p:nvPr>
            <p:ph type="ftr" sz="quarter" idx="16"/>
          </p:nvPr>
        </p:nvSpPr>
        <p:spPr/>
        <p:txBody>
          <a:bodyPr/>
          <a:lstStyle/>
          <a:p>
            <a:r>
              <a:rPr lang="en-US"/>
              <a:t>ArisGlobal Confidential © 2021 ArisGlobal. All Rights Reserved.</a:t>
            </a:r>
            <a:endParaRPr lang="en-US" dirty="0"/>
          </a:p>
        </p:txBody>
      </p:sp>
      <p:sp>
        <p:nvSpPr>
          <p:cNvPr id="3" name="Slide Number Placeholder 2">
            <a:extLst>
              <a:ext uri="{FF2B5EF4-FFF2-40B4-BE49-F238E27FC236}">
                <a16:creationId xmlns:a16="http://schemas.microsoft.com/office/drawing/2014/main" id="{83703292-2FB8-46F3-A758-A9226C308558}"/>
              </a:ext>
            </a:extLst>
          </p:cNvPr>
          <p:cNvSpPr>
            <a:spLocks noGrp="1"/>
          </p:cNvSpPr>
          <p:nvPr>
            <p:ph type="sldNum" sz="quarter" idx="4"/>
          </p:nvPr>
        </p:nvSpPr>
        <p:spPr/>
        <p:txBody>
          <a:bodyPr/>
          <a:lstStyle/>
          <a:p>
            <a:fld id="{18C35892-E2DF-4085-B552-07E7B2102D0F}" type="slidenum">
              <a:rPr lang="en-US" sz="1200" smtClean="0">
                <a:solidFill>
                  <a:srgbClr val="C00000"/>
                </a:solidFill>
                <a:latin typeface="Times New Roman" panose="02020603050405020304" pitchFamily="18" charset="0"/>
                <a:cs typeface="Times New Roman" panose="02020603050405020304" pitchFamily="18" charset="0"/>
              </a:rPr>
              <a:t>17</a:t>
            </a:fld>
            <a:endParaRPr lang="en-US" sz="1200" dirty="0">
              <a:solidFill>
                <a:srgbClr val="C00000"/>
              </a:solidFill>
              <a:latin typeface="Times New Roman" panose="02020603050405020304" pitchFamily="18" charset="0"/>
              <a:cs typeface="Times New Roman" panose="02020603050405020304" pitchFamily="18" charset="0"/>
            </a:endParaRPr>
          </a:p>
        </p:txBody>
      </p:sp>
      <p:sp>
        <p:nvSpPr>
          <p:cNvPr id="5" name="Title 4">
            <a:extLst>
              <a:ext uri="{FF2B5EF4-FFF2-40B4-BE49-F238E27FC236}">
                <a16:creationId xmlns:a16="http://schemas.microsoft.com/office/drawing/2014/main" id="{2D4AE544-6539-43DB-B3EE-427D8D11BCEE}"/>
              </a:ext>
            </a:extLst>
          </p:cNvPr>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Tools Used</a:t>
            </a:r>
          </a:p>
        </p:txBody>
      </p:sp>
      <p:sp>
        <p:nvSpPr>
          <p:cNvPr id="8" name="Text Placeholder 6">
            <a:extLst>
              <a:ext uri="{FF2B5EF4-FFF2-40B4-BE49-F238E27FC236}">
                <a16:creationId xmlns:a16="http://schemas.microsoft.com/office/drawing/2014/main" id="{3EB0708F-1D61-484F-90A4-4DDF9F789012}"/>
              </a:ext>
            </a:extLst>
          </p:cNvPr>
          <p:cNvSpPr>
            <a:spLocks noGrp="1"/>
          </p:cNvSpPr>
          <p:nvPr>
            <p:ph type="body" sz="quarter" idx="17"/>
          </p:nvPr>
        </p:nvSpPr>
        <p:spPr>
          <a:xfrm>
            <a:off x="445272" y="1009691"/>
            <a:ext cx="7512920" cy="3691143"/>
          </a:xfrm>
        </p:spPr>
        <p:txBody>
          <a:bodyPr/>
          <a:lstStyle/>
          <a:p>
            <a:pPr marL="342900" indent="-342900">
              <a:buAutoNum type="arabicPeriod" startAt="3"/>
            </a:pPr>
            <a:r>
              <a:rPr lang="en-US" dirty="0">
                <a:solidFill>
                  <a:srgbClr val="080808"/>
                </a:solidFill>
                <a:latin typeface="Times New Roman" panose="02020603050405020304" pitchFamily="18" charset="0"/>
                <a:cs typeface="Times New Roman" panose="02020603050405020304" pitchFamily="18" charset="0"/>
              </a:rPr>
              <a:t>             </a:t>
            </a:r>
            <a:r>
              <a:rPr lang="en-US" sz="2000" dirty="0">
                <a:solidFill>
                  <a:srgbClr val="080808"/>
                </a:solidFill>
                <a:latin typeface="Times New Roman" panose="02020603050405020304" pitchFamily="18" charset="0"/>
                <a:cs typeface="Times New Roman" panose="02020603050405020304" pitchFamily="18" charset="0"/>
              </a:rPr>
              <a:t>Xampp</a:t>
            </a:r>
          </a:p>
          <a:p>
            <a:pPr marL="0" indent="0">
              <a:buNone/>
            </a:pPr>
            <a:endParaRPr lang="en-US" dirty="0"/>
          </a:p>
          <a:p>
            <a:pPr>
              <a:buSzPct val="150000"/>
            </a:pPr>
            <a:r>
              <a:rPr lang="en-US" sz="2000" b="0" i="0" dirty="0">
                <a:solidFill>
                  <a:srgbClr val="080808"/>
                </a:solidFill>
                <a:effectLst/>
                <a:latin typeface="Times New Roman" panose="02020603050405020304" pitchFamily="18" charset="0"/>
                <a:cs typeface="Times New Roman" panose="02020603050405020304" pitchFamily="18" charset="0"/>
              </a:rPr>
              <a:t>XAMPP is an acronym for Apache, MySQL, PHP, Pearl.</a:t>
            </a:r>
          </a:p>
          <a:p>
            <a:pPr>
              <a:buSzPct val="150000"/>
            </a:pPr>
            <a:r>
              <a:rPr lang="en-US" sz="2000" dirty="0">
                <a:solidFill>
                  <a:srgbClr val="080808"/>
                </a:solidFill>
                <a:latin typeface="Times New Roman" panose="02020603050405020304" pitchFamily="18" charset="0"/>
                <a:cs typeface="Times New Roman" panose="02020603050405020304" pitchFamily="18" charset="0"/>
              </a:rPr>
              <a:t>It </a:t>
            </a:r>
            <a:r>
              <a:rPr lang="en-US" sz="2000" b="0" i="0" dirty="0">
                <a:solidFill>
                  <a:srgbClr val="080808"/>
                </a:solidFill>
                <a:effectLst/>
                <a:latin typeface="Times New Roman" panose="02020603050405020304" pitchFamily="18" charset="0"/>
                <a:cs typeface="Times New Roman" panose="02020603050405020304" pitchFamily="18" charset="0"/>
              </a:rPr>
              <a:t>is a free and open-source cross-platform web server solution stack package developed by Apache Friends, consisting mainly of the Apache HTTP Server, MariaDB database, and interpreters for scripts written in the PHP and Perl programming languages.</a:t>
            </a:r>
          </a:p>
        </p:txBody>
      </p:sp>
      <p:pic>
        <p:nvPicPr>
          <p:cNvPr id="3074" name="Picture 2" descr="Image result for xampp icon">
            <a:extLst>
              <a:ext uri="{FF2B5EF4-FFF2-40B4-BE49-F238E27FC236}">
                <a16:creationId xmlns:a16="http://schemas.microsoft.com/office/drawing/2014/main" id="{B189E4B2-554C-4FAA-86F5-1E7B460A3D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442" y="885772"/>
            <a:ext cx="638731" cy="638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373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945FB2-0A8B-4144-991C-3B124BA3C1D3}"/>
              </a:ext>
            </a:extLst>
          </p:cNvPr>
          <p:cNvSpPr>
            <a:spLocks noGrp="1"/>
          </p:cNvSpPr>
          <p:nvPr>
            <p:ph type="sldNum" sz="quarter" idx="4"/>
          </p:nvPr>
        </p:nvSpPr>
        <p:spPr/>
        <p:txBody>
          <a:bodyPr/>
          <a:lstStyle/>
          <a:p>
            <a:fld id="{18C35892-E2DF-4085-B552-07E7B2102D0F}" type="slidenum">
              <a:rPr lang="en-US" sz="1200" smtClean="0">
                <a:solidFill>
                  <a:srgbClr val="C00000"/>
                </a:solidFill>
                <a:latin typeface="Times New Roman" panose="02020603050405020304" pitchFamily="18" charset="0"/>
                <a:cs typeface="Times New Roman" panose="02020603050405020304" pitchFamily="18" charset="0"/>
              </a:rPr>
              <a:t>18</a:t>
            </a:fld>
            <a:endParaRPr lang="en-US" sz="1200" dirty="0">
              <a:solidFill>
                <a:srgbClr val="C0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B70D20F5-B41F-45CA-91CA-D560229E3AE0}"/>
              </a:ext>
            </a:extLst>
          </p:cNvPr>
          <p:cNvSpPr>
            <a:spLocks noGrp="1"/>
          </p:cNvSpPr>
          <p:nvPr>
            <p:ph type="body" sz="quarter" idx="17"/>
          </p:nvPr>
        </p:nvSpPr>
        <p:spPr>
          <a:xfrm>
            <a:off x="445272" y="1009692"/>
            <a:ext cx="7512920" cy="3231896"/>
          </a:xfrm>
        </p:spPr>
        <p:txBody>
          <a:bodyPr/>
          <a:lstStyle/>
          <a:p>
            <a:pPr>
              <a:buFont typeface="Wingdings" panose="05000000000000000000" pitchFamily="2" charset="2"/>
              <a:buChar char="Ø"/>
            </a:pPr>
            <a:r>
              <a:rPr lang="en-US" dirty="0">
                <a:solidFill>
                  <a:schemeClr val="tx2">
                    <a:lumMod val="50000"/>
                  </a:schemeClr>
                </a:solidFill>
              </a:rPr>
              <a:t> </a:t>
            </a:r>
            <a:r>
              <a:rPr lang="en-US" sz="1800" dirty="0">
                <a:solidFill>
                  <a:schemeClr val="tx2">
                    <a:lumMod val="50000"/>
                  </a:schemeClr>
                </a:solidFill>
                <a:latin typeface="Times New Roman" panose="02020603050405020304" pitchFamily="18" charset="0"/>
                <a:cs typeface="Times New Roman" panose="02020603050405020304" pitchFamily="18" charset="0"/>
              </a:rPr>
              <a:t>Maintain Details about payroll .</a:t>
            </a:r>
          </a:p>
          <a:p>
            <a:pPr>
              <a:buFont typeface="Wingdings" panose="05000000000000000000" pitchFamily="2" charset="2"/>
              <a:buChar char="Ø"/>
            </a:pPr>
            <a:endParaRPr lang="en-US" sz="1800" dirty="0">
              <a:solidFill>
                <a:schemeClr val="tx2">
                  <a:lumMod val="50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800" dirty="0">
                <a:solidFill>
                  <a:schemeClr val="tx2">
                    <a:lumMod val="50000"/>
                  </a:schemeClr>
                </a:solidFill>
                <a:latin typeface="Times New Roman" panose="02020603050405020304" pitchFamily="18" charset="0"/>
                <a:cs typeface="Times New Roman" panose="02020603050405020304" pitchFamily="18" charset="0"/>
              </a:rPr>
              <a:t> Manage leaves and  Check leave status .</a:t>
            </a:r>
          </a:p>
          <a:p>
            <a:pPr>
              <a:buFont typeface="Wingdings" panose="05000000000000000000" pitchFamily="2" charset="2"/>
              <a:buChar char="Ø"/>
            </a:pPr>
            <a:endParaRPr lang="en-US" sz="1800" dirty="0">
              <a:solidFill>
                <a:schemeClr val="tx2">
                  <a:lumMod val="50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800" dirty="0">
                <a:solidFill>
                  <a:schemeClr val="tx2">
                    <a:lumMod val="50000"/>
                  </a:schemeClr>
                </a:solidFill>
                <a:latin typeface="Times New Roman" panose="02020603050405020304" pitchFamily="18" charset="0"/>
                <a:cs typeface="Times New Roman" panose="02020603050405020304" pitchFamily="18" charset="0"/>
              </a:rPr>
              <a:t> Check the Statistics ( progress in the work) .</a:t>
            </a:r>
          </a:p>
          <a:p>
            <a:pPr marL="0" indent="0">
              <a:buNone/>
            </a:pPr>
            <a:endParaRPr lang="en-IN" dirty="0"/>
          </a:p>
        </p:txBody>
      </p:sp>
      <p:sp>
        <p:nvSpPr>
          <p:cNvPr id="4" name="Title 3">
            <a:extLst>
              <a:ext uri="{FF2B5EF4-FFF2-40B4-BE49-F238E27FC236}">
                <a16:creationId xmlns:a16="http://schemas.microsoft.com/office/drawing/2014/main" id="{AC911C5C-2E27-445E-B752-C1CC8ABA4D6E}"/>
              </a:ext>
            </a:extLst>
          </p:cNvPr>
          <p:cNvSpPr>
            <a:spLocks noGrp="1"/>
          </p:cNvSpPr>
          <p:nvPr>
            <p:ph type="title"/>
          </p:nvPr>
        </p:nvSpPr>
        <p:spPr/>
        <p:txBody>
          <a:bodyPr/>
          <a:lstStyle/>
          <a:p>
            <a:r>
              <a:rPr lang="en-US" sz="2400" dirty="0">
                <a:latin typeface="Times New Roman" panose="02020603050405020304" pitchFamily="18" charset="0"/>
                <a:cs typeface="Times New Roman" panose="02020603050405020304" pitchFamily="18" charset="0"/>
              </a:rPr>
              <a:t>Future Scope</a:t>
            </a:r>
            <a:endParaRPr lang="en-IN" dirty="0"/>
          </a:p>
        </p:txBody>
      </p:sp>
    </p:spTree>
    <p:extLst>
      <p:ext uri="{BB962C8B-B14F-4D97-AF65-F5344CB8AC3E}">
        <p14:creationId xmlns:p14="http://schemas.microsoft.com/office/powerpoint/2010/main" val="3446158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6B39F1-467F-40AA-B4C1-735CEBF40574}"/>
              </a:ext>
            </a:extLst>
          </p:cNvPr>
          <p:cNvSpPr>
            <a:spLocks noGrp="1"/>
          </p:cNvSpPr>
          <p:nvPr>
            <p:ph type="sldNum" sz="quarter" idx="4"/>
          </p:nvPr>
        </p:nvSpPr>
        <p:spPr/>
        <p:txBody>
          <a:bodyPr/>
          <a:lstStyle/>
          <a:p>
            <a:fld id="{18C35892-E2DF-4085-B552-07E7B2102D0F}" type="slidenum">
              <a:rPr lang="en-US" sz="1200" smtClean="0">
                <a:solidFill>
                  <a:srgbClr val="C00000"/>
                </a:solidFill>
                <a:latin typeface="Times New Roman" panose="02020603050405020304" pitchFamily="18" charset="0"/>
                <a:cs typeface="Times New Roman" panose="02020603050405020304" pitchFamily="18" charset="0"/>
              </a:rPr>
              <a:t>19</a:t>
            </a:fld>
            <a:endParaRPr lang="en-US" sz="1200" dirty="0">
              <a:solidFill>
                <a:srgbClr val="C0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1CE1FD91-860D-49CA-B78F-AAF7B04D5C54}"/>
              </a:ext>
            </a:extLst>
          </p:cNvPr>
          <p:cNvSpPr>
            <a:spLocks noGrp="1"/>
          </p:cNvSpPr>
          <p:nvPr>
            <p:ph type="body" sz="quarter" idx="17"/>
          </p:nvPr>
        </p:nvSpPr>
        <p:spPr/>
        <p:txBody>
          <a:bodyPr/>
          <a:lstStyle/>
          <a:p>
            <a:pPr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project is totally built at administrative end and thus only the administrator is guaranteed the access.</a:t>
            </a:r>
          </a:p>
          <a:p>
            <a:pPr marL="0" indent="0" algn="just">
              <a:buNone/>
            </a:pPr>
            <a:endParaRPr lang="en-US" sz="18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Admin manages all the information about Employee, Add new employee details, Edit Employee details, Remove Employee Details.</a:t>
            </a:r>
          </a:p>
          <a:p>
            <a:pPr marL="0" indent="0" algn="just">
              <a:buNone/>
            </a:pPr>
            <a:endParaRPr lang="en-US" sz="18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Enhancement to the project can easily be made without changing the current design and programming structure.</a:t>
            </a:r>
            <a:endParaRPr lang="en-IN" sz="1800" dirty="0"/>
          </a:p>
        </p:txBody>
      </p:sp>
      <p:sp>
        <p:nvSpPr>
          <p:cNvPr id="4" name="Title 3">
            <a:extLst>
              <a:ext uri="{FF2B5EF4-FFF2-40B4-BE49-F238E27FC236}">
                <a16:creationId xmlns:a16="http://schemas.microsoft.com/office/drawing/2014/main" id="{5C914ACB-BF1F-4E78-A550-9D4318FF3F4C}"/>
              </a:ext>
            </a:extLst>
          </p:cNvPr>
          <p:cNvSpPr>
            <a:spLocks noGrp="1"/>
          </p:cNvSpPr>
          <p:nvPr>
            <p:ph type="title"/>
          </p:nvPr>
        </p:nvSpPr>
        <p:spPr/>
        <p:txBody>
          <a:bodyPr/>
          <a:lstStyle/>
          <a:p>
            <a:pPr algn="ctr"/>
            <a:r>
              <a:rPr lang="en-IN" sz="2400" dirty="0">
                <a:latin typeface="Times New Roman" panose="02020603050405020304" pitchFamily="18" charset="0"/>
                <a:cs typeface="Times New Roman" panose="02020603050405020304" pitchFamily="18" charset="0"/>
              </a:rPr>
              <a:t>CONCLUSION</a:t>
            </a:r>
            <a:endParaRPr lang="en-IN" dirty="0"/>
          </a:p>
        </p:txBody>
      </p:sp>
    </p:spTree>
    <p:extLst>
      <p:ext uri="{BB962C8B-B14F-4D97-AF65-F5344CB8AC3E}">
        <p14:creationId xmlns:p14="http://schemas.microsoft.com/office/powerpoint/2010/main" val="3602678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513E463-4B38-4828-BC4B-743EAF8A2B28}"/>
              </a:ext>
            </a:extLst>
          </p:cNvPr>
          <p:cNvSpPr>
            <a:spLocks noGrp="1"/>
          </p:cNvSpPr>
          <p:nvPr>
            <p:ph type="body" sz="quarter" idx="17"/>
          </p:nvPr>
        </p:nvSpPr>
        <p:spPr/>
        <p:txBody>
          <a:bodyPr/>
          <a:lstStyle/>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Introduction</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CRUD Operation</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Project Model</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Snapshots</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Tools Used</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Future Scope</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Conclusion</a:t>
            </a:r>
          </a:p>
          <a:p>
            <a:pPr marL="0" indent="0">
              <a:buNone/>
            </a:pP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endParaRPr lang="en-IN" dirty="0"/>
          </a:p>
        </p:txBody>
      </p:sp>
      <p:sp>
        <p:nvSpPr>
          <p:cNvPr id="5" name="Title 4">
            <a:extLst>
              <a:ext uri="{FF2B5EF4-FFF2-40B4-BE49-F238E27FC236}">
                <a16:creationId xmlns:a16="http://schemas.microsoft.com/office/drawing/2014/main" id="{46B93B6E-8243-4A73-873F-A1DBE2683E5E}"/>
              </a:ext>
            </a:extLst>
          </p:cNvPr>
          <p:cNvSpPr>
            <a:spLocks noGrp="1"/>
          </p:cNvSpPr>
          <p:nvPr>
            <p:ph type="title"/>
          </p:nvPr>
        </p:nvSpPr>
        <p:spPr/>
        <p:txBody>
          <a:bodyPr>
            <a:normAutofit/>
          </a:bodyPr>
          <a:lstStyle/>
          <a:p>
            <a:r>
              <a:rPr lang="en-US" sz="3200" b="1" dirty="0">
                <a:latin typeface="Times New Roman" panose="02020603050405020304" pitchFamily="18" charset="0"/>
                <a:cs typeface="Times New Roman" panose="02020603050405020304" pitchFamily="18" charset="0"/>
              </a:rPr>
              <a:t>CONTENTS</a:t>
            </a:r>
            <a:endParaRPr lang="en-IN" sz="32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2961E4C-A8EE-42A0-AC0F-271CBB5DBB43}"/>
              </a:ext>
            </a:extLst>
          </p:cNvPr>
          <p:cNvSpPr txBox="1"/>
          <p:nvPr/>
        </p:nvSpPr>
        <p:spPr>
          <a:xfrm>
            <a:off x="8612923" y="4723886"/>
            <a:ext cx="422622" cy="276999"/>
          </a:xfrm>
          <a:prstGeom prst="rect">
            <a:avLst/>
          </a:prstGeom>
          <a:noFill/>
        </p:spPr>
        <p:txBody>
          <a:bodyPr wrap="square">
            <a:spAutoFit/>
          </a:bodyPr>
          <a:lstStyle/>
          <a:p>
            <a:pPr rtl="0"/>
            <a:r>
              <a:rPr lang="en-US" sz="1200" dirty="0">
                <a:solidFill>
                  <a:srgbClr val="C00000"/>
                </a:solidFill>
                <a:effectLst/>
                <a:latin typeface="Times New Roman" panose="02020603050405020304" pitchFamily="18" charset="0"/>
                <a:cs typeface="Times New Roman" panose="02020603050405020304" pitchFamily="18" charset="0"/>
              </a:rPr>
              <a:t>2</a:t>
            </a:r>
          </a:p>
        </p:txBody>
      </p:sp>
    </p:spTree>
    <p:extLst>
      <p:ext uri="{BB962C8B-B14F-4D97-AF65-F5344CB8AC3E}">
        <p14:creationId xmlns:p14="http://schemas.microsoft.com/office/powerpoint/2010/main" val="38523213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C0E4472-10E1-4C46-9FD7-75F57F2620A5}"/>
              </a:ext>
            </a:extLst>
          </p:cNvPr>
          <p:cNvSpPr>
            <a:spLocks noGrp="1"/>
          </p:cNvSpPr>
          <p:nvPr>
            <p:ph type="body" sz="quarter" idx="10"/>
          </p:nvPr>
        </p:nvSpPr>
        <p:spPr/>
        <p:txBody>
          <a:bodyPr>
            <a:normAutofit/>
          </a:bodyPr>
          <a:lstStyle/>
          <a:p>
            <a:r>
              <a:rPr lang="en-US" dirty="0"/>
              <a:t>Thank You</a:t>
            </a:r>
          </a:p>
        </p:txBody>
      </p:sp>
      <p:sp>
        <p:nvSpPr>
          <p:cNvPr id="3" name="Slide Number Placeholder 2">
            <a:extLst>
              <a:ext uri="{FF2B5EF4-FFF2-40B4-BE49-F238E27FC236}">
                <a16:creationId xmlns:a16="http://schemas.microsoft.com/office/drawing/2014/main" id="{BEC7716C-1486-45C3-A377-9A61A29D847A}"/>
              </a:ext>
            </a:extLst>
          </p:cNvPr>
          <p:cNvSpPr>
            <a:spLocks noGrp="1"/>
          </p:cNvSpPr>
          <p:nvPr>
            <p:ph type="sldNum" sz="quarter" idx="4294967295"/>
          </p:nvPr>
        </p:nvSpPr>
        <p:spPr>
          <a:xfrm>
            <a:off x="8674100" y="4767263"/>
            <a:ext cx="469900" cy="274637"/>
          </a:xfrm>
        </p:spPr>
        <p:txBody>
          <a:bodyPr/>
          <a:lstStyle/>
          <a:p>
            <a:fld id="{18C35892-E2DF-4085-B552-07E7B2102D0F}" type="slidenum">
              <a:rPr lang="en-US" sz="1200" smtClean="0">
                <a:solidFill>
                  <a:srgbClr val="C00000"/>
                </a:solidFill>
                <a:latin typeface="Times New Roman" panose="02020603050405020304" pitchFamily="18" charset="0"/>
                <a:cs typeface="Times New Roman" panose="02020603050405020304" pitchFamily="18" charset="0"/>
              </a:rPr>
              <a:t>20</a:t>
            </a:fld>
            <a:endParaRPr lang="en-US" sz="12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4862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FE4E708-6324-4C5F-9F7E-5FE6D9D8F916}"/>
              </a:ext>
            </a:extLst>
          </p:cNvPr>
          <p:cNvSpPr>
            <a:spLocks noGrp="1"/>
          </p:cNvSpPr>
          <p:nvPr>
            <p:ph type="body" sz="quarter" idx="17"/>
          </p:nvPr>
        </p:nvSpPr>
        <p:spPr>
          <a:xfrm>
            <a:off x="472367" y="451853"/>
            <a:ext cx="8199266" cy="4239793"/>
          </a:xfrm>
        </p:spPr>
        <p:txBody>
          <a:bodyPr>
            <a:normAutofit/>
          </a:bodyPr>
          <a:lstStyle/>
          <a:p>
            <a:pPr algn="l"/>
            <a:endParaRPr lang="en-US" b="0" i="0" dirty="0">
              <a:solidFill>
                <a:srgbClr val="000000"/>
              </a:solidFill>
              <a:effectLst/>
              <a:latin typeface="Times New Roman" panose="02020603050405020304" pitchFamily="18" charset="0"/>
            </a:endParaRPr>
          </a:p>
          <a:p>
            <a:pPr marL="0" indent="0">
              <a:buNone/>
            </a:pPr>
            <a:r>
              <a:rPr lang="en-IN" sz="2400" b="1" u="sng" dirty="0">
                <a:solidFill>
                  <a:srgbClr val="C00000"/>
                </a:solidFill>
                <a:latin typeface="Times New Roman" panose="02020603050405020304" pitchFamily="18" charset="0"/>
                <a:cs typeface="Times New Roman" panose="02020603050405020304" pitchFamily="18" charset="0"/>
              </a:rPr>
              <a:t>Employee Management System</a:t>
            </a:r>
            <a:endParaRPr lang="en-IN" sz="2400" b="1" u="sng" dirty="0">
              <a:latin typeface="Times New Roman" panose="02020603050405020304" pitchFamily="18" charset="0"/>
              <a:cs typeface="Times New Roman" panose="02020603050405020304" pitchFamily="18" charset="0"/>
            </a:endParaRPr>
          </a:p>
          <a:p>
            <a:pPr marL="0" indent="0">
              <a:buNone/>
            </a:pPr>
            <a:r>
              <a:rPr lang="en-IN" sz="2000" b="0" i="0" dirty="0">
                <a:solidFill>
                  <a:srgbClr val="111111"/>
                </a:solidFill>
                <a:effectLst/>
                <a:latin typeface="Times New Roman" panose="02020603050405020304" pitchFamily="18" charset="0"/>
                <a:cs typeface="Times New Roman" panose="02020603050405020304" pitchFamily="18" charset="0"/>
              </a:rPr>
              <a:t>           </a:t>
            </a:r>
            <a:r>
              <a:rPr lang="en-US" sz="2000" b="0" i="0" dirty="0">
                <a:solidFill>
                  <a:srgbClr val="111111"/>
                </a:solidFill>
                <a:effectLst/>
                <a:latin typeface="Times New Roman" panose="02020603050405020304" pitchFamily="18" charset="0"/>
                <a:cs typeface="Times New Roman" panose="02020603050405020304" pitchFamily="18" charset="0"/>
              </a:rPr>
              <a:t>Employee Management System is a distributed application, developed to maintain the details of employees working in any organization.</a:t>
            </a:r>
          </a:p>
          <a:p>
            <a:pPr marL="0" indent="0">
              <a:buNone/>
            </a:pPr>
            <a:endParaRPr lang="en-US" sz="2000" dirty="0">
              <a:solidFill>
                <a:srgbClr val="111111"/>
              </a:solidFill>
              <a:latin typeface="Times New Roman" panose="02020603050405020304" pitchFamily="18" charset="0"/>
              <a:cs typeface="Times New Roman" panose="02020603050405020304" pitchFamily="18" charset="0"/>
            </a:endParaRPr>
          </a:p>
          <a:p>
            <a:pPr marL="0" indent="0">
              <a:buNone/>
            </a:pPr>
            <a:r>
              <a:rPr lang="en-US" sz="2400" b="1" i="0" u="sng" dirty="0">
                <a:solidFill>
                  <a:srgbClr val="C00000"/>
                </a:solidFill>
                <a:effectLst/>
                <a:latin typeface="Times New Roman" panose="02020603050405020304" pitchFamily="18" charset="0"/>
                <a:cs typeface="Times New Roman" panose="02020603050405020304" pitchFamily="18" charset="0"/>
              </a:rPr>
              <a:t>Why EMS?</a:t>
            </a:r>
          </a:p>
          <a:p>
            <a:pPr>
              <a:buFont typeface="Wingdings" panose="05000000000000000000" pitchFamily="2" charset="2"/>
              <a:buChar char="Ø"/>
            </a:pPr>
            <a:r>
              <a:rPr lang="en-US" dirty="0">
                <a:solidFill>
                  <a:schemeClr val="tx1"/>
                </a:solidFill>
                <a:latin typeface="Times New Roman" panose="02020603050405020304" pitchFamily="18" charset="0"/>
                <a:cs typeface="Times New Roman" panose="02020603050405020304" pitchFamily="18" charset="0"/>
              </a:rPr>
              <a:t>    </a:t>
            </a:r>
            <a:r>
              <a:rPr lang="en-US" sz="2000" dirty="0">
                <a:solidFill>
                  <a:schemeClr val="tx1"/>
                </a:solidFill>
                <a:latin typeface="Times New Roman" panose="02020603050405020304" pitchFamily="18" charset="0"/>
                <a:cs typeface="Times New Roman" panose="02020603050405020304" pitchFamily="18" charset="0"/>
              </a:rPr>
              <a:t>Overcome the problems of manual system.</a:t>
            </a:r>
          </a:p>
          <a:p>
            <a:pP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    Simplifies the task.</a:t>
            </a:r>
          </a:p>
          <a:p>
            <a:pP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    Reports to management of company.</a:t>
            </a:r>
          </a:p>
          <a:p>
            <a:pPr marL="0" indent="0">
              <a:buNone/>
            </a:pPr>
            <a:endParaRPr lang="en-US"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dirty="0">
              <a:solidFill>
                <a:schemeClr val="tx1"/>
              </a:solidFill>
              <a:latin typeface="Times New Roman" panose="02020603050405020304" pitchFamily="18" charset="0"/>
              <a:cs typeface="Times New Roman" panose="02020603050405020304" pitchFamily="18" charset="0"/>
            </a:endParaRPr>
          </a:p>
          <a:p>
            <a:pPr marL="0" indent="0">
              <a:buNone/>
            </a:pPr>
            <a:endParaRPr lang="en-US" dirty="0">
              <a:solidFill>
                <a:schemeClr val="tx1"/>
              </a:solidFill>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D089C488-1001-40B9-AA6B-E5E33F024D06}"/>
              </a:ext>
            </a:extLst>
          </p:cNvPr>
          <p:cNvSpPr>
            <a:spLocks noGrp="1"/>
          </p:cNvSpPr>
          <p:nvPr>
            <p:ph type="title"/>
          </p:nvPr>
        </p:nvSpPr>
        <p:spPr>
          <a:xfrm>
            <a:off x="537883" y="164767"/>
            <a:ext cx="7452826" cy="590607"/>
          </a:xfrm>
        </p:spPr>
        <p:txBody>
          <a:bodyPr>
            <a:normAutofit/>
          </a:bodyPr>
          <a:lstStyle/>
          <a:p>
            <a:r>
              <a:rPr lang="en-US" sz="3200" b="1" dirty="0">
                <a:latin typeface="Times New Roman" panose="02020603050405020304" pitchFamily="18" charset="0"/>
                <a:cs typeface="Times New Roman" panose="02020603050405020304" pitchFamily="18" charset="0"/>
              </a:rPr>
              <a:t>INTRODUCTION</a:t>
            </a:r>
            <a:endParaRPr lang="en-IN" sz="3200" b="1" dirty="0">
              <a:latin typeface="Times New Roman" panose="02020603050405020304" pitchFamily="18" charset="0"/>
              <a:cs typeface="Times New Roman" panose="02020603050405020304" pitchFamily="18" charset="0"/>
            </a:endParaRPr>
          </a:p>
        </p:txBody>
      </p:sp>
      <p:sp>
        <p:nvSpPr>
          <p:cNvPr id="5" name="Slide Number Placeholder 2">
            <a:extLst>
              <a:ext uri="{FF2B5EF4-FFF2-40B4-BE49-F238E27FC236}">
                <a16:creationId xmlns:a16="http://schemas.microsoft.com/office/drawing/2014/main" id="{BD1F24D9-2EA7-4A35-8DBE-4786B8150E20}"/>
              </a:ext>
            </a:extLst>
          </p:cNvPr>
          <p:cNvSpPr txBox="1">
            <a:spLocks/>
          </p:cNvSpPr>
          <p:nvPr/>
        </p:nvSpPr>
        <p:spPr>
          <a:xfrm>
            <a:off x="8515351" y="4779469"/>
            <a:ext cx="367392" cy="261638"/>
          </a:xfrm>
          <a:prstGeom prst="rect">
            <a:avLst/>
          </a:prstGeom>
        </p:spPr>
        <p:txBody>
          <a:bodyPr/>
          <a:lstStyle>
            <a:defPPr>
              <a:defRPr lang="en-US"/>
            </a:defPPr>
            <a:lvl1pPr marL="0" algn="l" defTabSz="171446" rtl="0" eaLnBrk="1" latinLnBrk="0" hangingPunct="1">
              <a:defRPr sz="675" kern="1200">
                <a:solidFill>
                  <a:schemeClr val="tx1"/>
                </a:solidFill>
                <a:latin typeface="+mn-lt"/>
                <a:ea typeface="+mn-ea"/>
                <a:cs typeface="+mn-cs"/>
              </a:defRPr>
            </a:lvl1pPr>
            <a:lvl2pPr marL="171446" algn="l" defTabSz="171446" rtl="0" eaLnBrk="1" latinLnBrk="0" hangingPunct="1">
              <a:defRPr sz="675" kern="1200">
                <a:solidFill>
                  <a:schemeClr val="tx1"/>
                </a:solidFill>
                <a:latin typeface="+mn-lt"/>
                <a:ea typeface="+mn-ea"/>
                <a:cs typeface="+mn-cs"/>
              </a:defRPr>
            </a:lvl2pPr>
            <a:lvl3pPr marL="342892" algn="l" defTabSz="171446" rtl="0" eaLnBrk="1" latinLnBrk="0" hangingPunct="1">
              <a:defRPr sz="675" kern="1200">
                <a:solidFill>
                  <a:schemeClr val="tx1"/>
                </a:solidFill>
                <a:latin typeface="+mn-lt"/>
                <a:ea typeface="+mn-ea"/>
                <a:cs typeface="+mn-cs"/>
              </a:defRPr>
            </a:lvl3pPr>
            <a:lvl4pPr marL="514337" algn="l" defTabSz="171446" rtl="0" eaLnBrk="1" latinLnBrk="0" hangingPunct="1">
              <a:defRPr sz="675" kern="1200">
                <a:solidFill>
                  <a:schemeClr val="tx1"/>
                </a:solidFill>
                <a:latin typeface="+mn-lt"/>
                <a:ea typeface="+mn-ea"/>
                <a:cs typeface="+mn-cs"/>
              </a:defRPr>
            </a:lvl4pPr>
            <a:lvl5pPr marL="685783" algn="l" defTabSz="171446" rtl="0" eaLnBrk="1" latinLnBrk="0" hangingPunct="1">
              <a:defRPr sz="675" kern="1200">
                <a:solidFill>
                  <a:schemeClr val="tx1"/>
                </a:solidFill>
                <a:latin typeface="+mn-lt"/>
                <a:ea typeface="+mn-ea"/>
                <a:cs typeface="+mn-cs"/>
              </a:defRPr>
            </a:lvl5pPr>
            <a:lvl6pPr marL="857228" algn="l" defTabSz="171446" rtl="0" eaLnBrk="1" latinLnBrk="0" hangingPunct="1">
              <a:defRPr sz="675" kern="1200">
                <a:solidFill>
                  <a:schemeClr val="tx1"/>
                </a:solidFill>
                <a:latin typeface="+mn-lt"/>
                <a:ea typeface="+mn-ea"/>
                <a:cs typeface="+mn-cs"/>
              </a:defRPr>
            </a:lvl6pPr>
            <a:lvl7pPr marL="1028675" algn="l" defTabSz="171446" rtl="0" eaLnBrk="1" latinLnBrk="0" hangingPunct="1">
              <a:defRPr sz="675" kern="1200">
                <a:solidFill>
                  <a:schemeClr val="tx1"/>
                </a:solidFill>
                <a:latin typeface="+mn-lt"/>
                <a:ea typeface="+mn-ea"/>
                <a:cs typeface="+mn-cs"/>
              </a:defRPr>
            </a:lvl7pPr>
            <a:lvl8pPr marL="1200120" algn="l" defTabSz="171446" rtl="0" eaLnBrk="1" latinLnBrk="0" hangingPunct="1">
              <a:defRPr sz="675" kern="1200">
                <a:solidFill>
                  <a:schemeClr val="tx1"/>
                </a:solidFill>
                <a:latin typeface="+mn-lt"/>
                <a:ea typeface="+mn-ea"/>
                <a:cs typeface="+mn-cs"/>
              </a:defRPr>
            </a:lvl8pPr>
            <a:lvl9pPr marL="1371566" algn="l" defTabSz="171446" rtl="0" eaLnBrk="1" latinLnBrk="0" hangingPunct="1">
              <a:defRPr sz="675" kern="1200">
                <a:solidFill>
                  <a:schemeClr val="tx1"/>
                </a:solidFill>
                <a:latin typeface="+mn-lt"/>
                <a:ea typeface="+mn-ea"/>
                <a:cs typeface="+mn-cs"/>
              </a:defRPr>
            </a:lvl9pPr>
          </a:lstStyle>
          <a:p>
            <a:fld id="{18C35892-E2DF-4085-B552-07E7B2102D0F}" type="slidenum">
              <a:rPr lang="en-US" sz="1200" smtClean="0">
                <a:solidFill>
                  <a:srgbClr val="C00000"/>
                </a:solidFill>
                <a:latin typeface="Times New Roman" panose="02020603050405020304" pitchFamily="18" charset="0"/>
                <a:cs typeface="Times New Roman" panose="02020603050405020304" pitchFamily="18" charset="0"/>
              </a:rPr>
              <a:pPr/>
              <a:t>3</a:t>
            </a:fld>
            <a:endParaRPr lang="en-US" sz="12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1580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B92B97-1044-4C9B-8583-4E05E52462EC}"/>
              </a:ext>
            </a:extLst>
          </p:cNvPr>
          <p:cNvSpPr>
            <a:spLocks noGrp="1"/>
          </p:cNvSpPr>
          <p:nvPr>
            <p:ph type="sldNum" sz="quarter" idx="4"/>
          </p:nvPr>
        </p:nvSpPr>
        <p:spPr>
          <a:xfrm>
            <a:off x="8553771" y="4700834"/>
            <a:ext cx="470490" cy="273844"/>
          </a:xfrm>
        </p:spPr>
        <p:txBody>
          <a:bodyPr/>
          <a:lstStyle/>
          <a:p>
            <a:fld id="{18C35892-E2DF-4085-B552-07E7B2102D0F}" type="slidenum">
              <a:rPr lang="en-US" sz="1200" smtClean="0">
                <a:solidFill>
                  <a:srgbClr val="C00000"/>
                </a:solidFill>
                <a:latin typeface="Times New Roman" panose="02020603050405020304" pitchFamily="18" charset="0"/>
                <a:cs typeface="Times New Roman" panose="02020603050405020304" pitchFamily="18" charset="0"/>
              </a:rPr>
              <a:t>4</a:t>
            </a:fld>
            <a:endParaRPr lang="en-US" sz="1200" dirty="0">
              <a:solidFill>
                <a:srgbClr val="C0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E447DC03-7F5C-40CE-85F9-E81856FA18E7}"/>
              </a:ext>
            </a:extLst>
          </p:cNvPr>
          <p:cNvSpPr>
            <a:spLocks noGrp="1"/>
          </p:cNvSpPr>
          <p:nvPr>
            <p:ph type="body" sz="quarter" idx="17"/>
          </p:nvPr>
        </p:nvSpPr>
        <p:spPr/>
        <p:txBody>
          <a:bodyPr/>
          <a:lstStyle/>
          <a:p>
            <a:pPr marL="0" indent="0">
              <a:buNone/>
            </a:pPr>
            <a:endParaRPr lang="en-IN" dirty="0"/>
          </a:p>
        </p:txBody>
      </p:sp>
      <p:sp>
        <p:nvSpPr>
          <p:cNvPr id="4" name="Title 3">
            <a:extLst>
              <a:ext uri="{FF2B5EF4-FFF2-40B4-BE49-F238E27FC236}">
                <a16:creationId xmlns:a16="http://schemas.microsoft.com/office/drawing/2014/main" id="{916BF5E2-1434-4798-BA7A-5CA615CA639D}"/>
              </a:ext>
            </a:extLst>
          </p:cNvPr>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CRUD Operation</a:t>
            </a:r>
            <a:endParaRPr lang="en-IN" sz="3200" dirty="0"/>
          </a:p>
        </p:txBody>
      </p:sp>
      <p:pic>
        <p:nvPicPr>
          <p:cNvPr id="5" name="Picture 4" descr="Diagram, timeline&#10;&#10;Description automatically generated">
            <a:extLst>
              <a:ext uri="{FF2B5EF4-FFF2-40B4-BE49-F238E27FC236}">
                <a16:creationId xmlns:a16="http://schemas.microsoft.com/office/drawing/2014/main" id="{7F4E9293-0E67-4738-BF54-987E44D472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273" y="1058411"/>
            <a:ext cx="7545436" cy="3542851"/>
          </a:xfrm>
          <a:prstGeom prst="rect">
            <a:avLst/>
          </a:prstGeom>
        </p:spPr>
      </p:pic>
    </p:spTree>
    <p:extLst>
      <p:ext uri="{BB962C8B-B14F-4D97-AF65-F5344CB8AC3E}">
        <p14:creationId xmlns:p14="http://schemas.microsoft.com/office/powerpoint/2010/main" val="4004948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0DFCB3-DB0E-4038-8D87-6F886310523F}"/>
              </a:ext>
            </a:extLst>
          </p:cNvPr>
          <p:cNvSpPr>
            <a:spLocks noGrp="1"/>
          </p:cNvSpPr>
          <p:nvPr>
            <p:ph type="sldNum" sz="quarter" idx="4"/>
          </p:nvPr>
        </p:nvSpPr>
        <p:spPr>
          <a:xfrm>
            <a:off x="8523035" y="4759579"/>
            <a:ext cx="470490" cy="273844"/>
          </a:xfrm>
        </p:spPr>
        <p:txBody>
          <a:bodyPr/>
          <a:lstStyle/>
          <a:p>
            <a:fld id="{18C35892-E2DF-4085-B552-07E7B2102D0F}" type="slidenum">
              <a:rPr lang="en-US" sz="1200" smtClean="0">
                <a:solidFill>
                  <a:srgbClr val="C00000"/>
                </a:solidFill>
                <a:latin typeface="Times New Roman" panose="02020603050405020304" pitchFamily="18" charset="0"/>
                <a:cs typeface="Times New Roman" panose="02020603050405020304" pitchFamily="18" charset="0"/>
              </a:rPr>
              <a:t>5</a:t>
            </a:fld>
            <a:endParaRPr lang="en-US" sz="1200" dirty="0">
              <a:solidFill>
                <a:srgbClr val="C0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F4EF42B2-F80D-4FCB-9114-D251DC5D2C90}"/>
              </a:ext>
            </a:extLst>
          </p:cNvPr>
          <p:cNvSpPr>
            <a:spLocks noGrp="1"/>
          </p:cNvSpPr>
          <p:nvPr>
            <p:ph type="body" sz="quarter" idx="17"/>
          </p:nvPr>
        </p:nvSpPr>
        <p:spPr>
          <a:xfrm>
            <a:off x="445272" y="291993"/>
            <a:ext cx="7512920" cy="4408841"/>
          </a:xfrm>
        </p:spPr>
        <p:txBody>
          <a:bodyPr>
            <a:noAutofit/>
          </a:bodyPr>
          <a:lstStyle/>
          <a:p>
            <a:pPr marL="0" indent="0">
              <a:buNone/>
            </a:pPr>
            <a:r>
              <a:rPr lang="en-US" sz="2000" dirty="0">
                <a:solidFill>
                  <a:srgbClr val="000000"/>
                </a:solidFill>
                <a:latin typeface="Times New Roman" panose="02020603050405020304" pitchFamily="18" charset="0"/>
                <a:cs typeface="Times New Roman" panose="02020603050405020304" pitchFamily="18" charset="0"/>
              </a:rPr>
              <a:t>Within computer programming, the acronym CRUD stands for create, read, update and delete. These are the four basic functions of persistent</a:t>
            </a:r>
            <a:br>
              <a:rPr lang="en-US" sz="2000" dirty="0">
                <a:solidFill>
                  <a:srgbClr val="000000"/>
                </a:solidFill>
                <a:latin typeface="Times New Roman" panose="02020603050405020304" pitchFamily="18" charset="0"/>
                <a:cs typeface="Times New Roman" panose="02020603050405020304" pitchFamily="18" charset="0"/>
              </a:rPr>
            </a:br>
            <a:r>
              <a:rPr lang="en-US" sz="2000" dirty="0">
                <a:solidFill>
                  <a:srgbClr val="000000"/>
                </a:solidFill>
                <a:latin typeface="Times New Roman" panose="02020603050405020304" pitchFamily="18" charset="0"/>
                <a:cs typeface="Times New Roman" panose="02020603050405020304" pitchFamily="18" charset="0"/>
              </a:rPr>
              <a:t>storage</a:t>
            </a:r>
            <a:r>
              <a:rPr lang="en-US" sz="2000" b="0" i="0" dirty="0">
                <a:solidFill>
                  <a:srgbClr val="000000"/>
                </a:solidFill>
                <a:effectLst/>
                <a:latin typeface="Times New Roman" panose="02020603050405020304" pitchFamily="18" charset="0"/>
                <a:cs typeface="Times New Roman" panose="02020603050405020304" pitchFamily="18" charset="0"/>
              </a:rPr>
              <a:t>. </a:t>
            </a:r>
          </a:p>
          <a:p>
            <a:pPr algn="l">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CREATE procedures: Performs the INSERT statement to create a new record.</a:t>
            </a:r>
          </a:p>
          <a:p>
            <a:pPr algn="l">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READ procedures: Reads the table records based on the primary keynoted within the input parameter.</a:t>
            </a:r>
          </a:p>
          <a:p>
            <a:pPr algn="l">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UPDATE procedures: Executes an UPDATE statement on the table based on the specified primary key for a record within the WHERE clause of the statement.</a:t>
            </a:r>
          </a:p>
          <a:p>
            <a:pPr algn="l">
              <a:buFont typeface="Arial" panose="020B0604020202020204" pitchFamily="34" charset="0"/>
              <a:buChar char="•"/>
            </a:pPr>
            <a:r>
              <a:rPr lang="en-US" sz="2000" b="0" i="0" dirty="0">
                <a:solidFill>
                  <a:srgbClr val="000000"/>
                </a:solidFill>
                <a:effectLst/>
                <a:latin typeface="Times New Roman" panose="02020603050405020304" pitchFamily="18" charset="0"/>
                <a:cs typeface="Times New Roman" panose="02020603050405020304" pitchFamily="18" charset="0"/>
              </a:rPr>
              <a:t>DELETE procedures: Deletes a specified row in the WHERE clause.</a:t>
            </a:r>
          </a:p>
          <a:p>
            <a:pPr marL="0" indent="0">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63327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4E49C2D-250F-4E86-8F0B-94537188542E}"/>
              </a:ext>
            </a:extLst>
          </p:cNvPr>
          <p:cNvSpPr>
            <a:spLocks noGrp="1"/>
          </p:cNvSpPr>
          <p:nvPr>
            <p:ph type="sldNum" sz="quarter" idx="4"/>
          </p:nvPr>
        </p:nvSpPr>
        <p:spPr/>
        <p:txBody>
          <a:bodyPr/>
          <a:lstStyle/>
          <a:p>
            <a:fld id="{F8C7B0C3-C719-4006-923B-D35A22BC62E6}" type="slidenum">
              <a:rPr lang="en-IN" sz="1200" smtClean="0">
                <a:solidFill>
                  <a:srgbClr val="C00000"/>
                </a:solidFill>
                <a:latin typeface="Times New Roman" panose="02020603050405020304" pitchFamily="18" charset="0"/>
                <a:cs typeface="Times New Roman" panose="02020603050405020304" pitchFamily="18" charset="0"/>
              </a:rPr>
              <a:t>6</a:t>
            </a:fld>
            <a:endParaRPr lang="en-IN" sz="1200" dirty="0">
              <a:solidFill>
                <a:srgbClr val="C00000"/>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57392829-7841-43FD-A7A1-032679A892BC}"/>
              </a:ext>
            </a:extLst>
          </p:cNvPr>
          <p:cNvSpPr/>
          <p:nvPr/>
        </p:nvSpPr>
        <p:spPr>
          <a:xfrm>
            <a:off x="3938067" y="564000"/>
            <a:ext cx="1267866" cy="31504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800" dirty="0"/>
              <a:t>Welcome</a:t>
            </a:r>
            <a:endParaRPr lang="en-IN" sz="1800" dirty="0"/>
          </a:p>
        </p:txBody>
      </p:sp>
      <p:sp>
        <p:nvSpPr>
          <p:cNvPr id="8" name="Rectangle 7">
            <a:extLst>
              <a:ext uri="{FF2B5EF4-FFF2-40B4-BE49-F238E27FC236}">
                <a16:creationId xmlns:a16="http://schemas.microsoft.com/office/drawing/2014/main" id="{935E7C2C-F4F7-4DF4-8C23-ACBCB9D806D3}"/>
              </a:ext>
            </a:extLst>
          </p:cNvPr>
          <p:cNvSpPr/>
          <p:nvPr/>
        </p:nvSpPr>
        <p:spPr>
          <a:xfrm>
            <a:off x="3946154" y="1227007"/>
            <a:ext cx="1321654" cy="31504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800" dirty="0"/>
              <a:t>Admin</a:t>
            </a:r>
            <a:endParaRPr lang="en-IN" sz="1800" dirty="0"/>
          </a:p>
        </p:txBody>
      </p:sp>
      <p:sp>
        <p:nvSpPr>
          <p:cNvPr id="9" name="Rectangle 8">
            <a:extLst>
              <a:ext uri="{FF2B5EF4-FFF2-40B4-BE49-F238E27FC236}">
                <a16:creationId xmlns:a16="http://schemas.microsoft.com/office/drawing/2014/main" id="{F5A31EAB-2338-4794-8C15-A97DC9A7F4CE}"/>
              </a:ext>
            </a:extLst>
          </p:cNvPr>
          <p:cNvSpPr/>
          <p:nvPr/>
        </p:nvSpPr>
        <p:spPr>
          <a:xfrm>
            <a:off x="3946154" y="1922929"/>
            <a:ext cx="1375442" cy="31504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800" dirty="0"/>
              <a:t>Dashboard</a:t>
            </a:r>
            <a:endParaRPr lang="en-IN" sz="1800" dirty="0"/>
          </a:p>
        </p:txBody>
      </p:sp>
      <p:cxnSp>
        <p:nvCxnSpPr>
          <p:cNvPr id="15" name="Straight Arrow Connector 14">
            <a:extLst>
              <a:ext uri="{FF2B5EF4-FFF2-40B4-BE49-F238E27FC236}">
                <a16:creationId xmlns:a16="http://schemas.microsoft.com/office/drawing/2014/main" id="{9715F48E-06F8-4863-A66D-1F995166757B}"/>
              </a:ext>
            </a:extLst>
          </p:cNvPr>
          <p:cNvCxnSpPr>
            <a:stCxn id="7" idx="2"/>
          </p:cNvCxnSpPr>
          <p:nvPr/>
        </p:nvCxnSpPr>
        <p:spPr>
          <a:xfrm>
            <a:off x="4572000" y="879046"/>
            <a:ext cx="0" cy="34578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a:extLst>
              <a:ext uri="{FF2B5EF4-FFF2-40B4-BE49-F238E27FC236}">
                <a16:creationId xmlns:a16="http://schemas.microsoft.com/office/drawing/2014/main" id="{BF55176E-9855-4613-B0E6-6D6DAE4D2579}"/>
              </a:ext>
            </a:extLst>
          </p:cNvPr>
          <p:cNvCxnSpPr>
            <a:stCxn id="8" idx="2"/>
          </p:cNvCxnSpPr>
          <p:nvPr/>
        </p:nvCxnSpPr>
        <p:spPr>
          <a:xfrm>
            <a:off x="4606981" y="1542053"/>
            <a:ext cx="0" cy="38420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8" name="Rectangle 17">
            <a:extLst>
              <a:ext uri="{FF2B5EF4-FFF2-40B4-BE49-F238E27FC236}">
                <a16:creationId xmlns:a16="http://schemas.microsoft.com/office/drawing/2014/main" id="{E8221169-8C3A-4978-9D34-401DD38C0EBC}"/>
              </a:ext>
            </a:extLst>
          </p:cNvPr>
          <p:cNvSpPr/>
          <p:nvPr/>
        </p:nvSpPr>
        <p:spPr>
          <a:xfrm>
            <a:off x="453357" y="2945865"/>
            <a:ext cx="1559859" cy="36883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800" dirty="0"/>
              <a:t>All Employee</a:t>
            </a:r>
            <a:endParaRPr lang="en-IN" sz="1800" dirty="0"/>
          </a:p>
        </p:txBody>
      </p:sp>
      <p:sp>
        <p:nvSpPr>
          <p:cNvPr id="19" name="Rectangle 18">
            <a:extLst>
              <a:ext uri="{FF2B5EF4-FFF2-40B4-BE49-F238E27FC236}">
                <a16:creationId xmlns:a16="http://schemas.microsoft.com/office/drawing/2014/main" id="{2EF29EDF-F57E-4FB8-8698-E09FEC9DC100}"/>
              </a:ext>
            </a:extLst>
          </p:cNvPr>
          <p:cNvSpPr/>
          <p:nvPr/>
        </p:nvSpPr>
        <p:spPr>
          <a:xfrm>
            <a:off x="2566467" y="2968918"/>
            <a:ext cx="1755802" cy="36883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800" dirty="0"/>
              <a:t>New Employee</a:t>
            </a:r>
            <a:endParaRPr lang="en-IN" sz="1800" dirty="0"/>
          </a:p>
        </p:txBody>
      </p:sp>
      <p:sp>
        <p:nvSpPr>
          <p:cNvPr id="20" name="Rectangle 19">
            <a:extLst>
              <a:ext uri="{FF2B5EF4-FFF2-40B4-BE49-F238E27FC236}">
                <a16:creationId xmlns:a16="http://schemas.microsoft.com/office/drawing/2014/main" id="{E2FD173D-4ACF-47E2-BE64-591E4F2F08BE}"/>
              </a:ext>
            </a:extLst>
          </p:cNvPr>
          <p:cNvSpPr/>
          <p:nvPr/>
        </p:nvSpPr>
        <p:spPr>
          <a:xfrm>
            <a:off x="5048813" y="2976603"/>
            <a:ext cx="1755802" cy="36883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800" dirty="0"/>
              <a:t>Edit Employee</a:t>
            </a:r>
            <a:endParaRPr lang="en-IN" sz="1800" dirty="0"/>
          </a:p>
        </p:txBody>
      </p:sp>
      <p:sp>
        <p:nvSpPr>
          <p:cNvPr id="21" name="Rectangle 20">
            <a:extLst>
              <a:ext uri="{FF2B5EF4-FFF2-40B4-BE49-F238E27FC236}">
                <a16:creationId xmlns:a16="http://schemas.microsoft.com/office/drawing/2014/main" id="{5A742053-4ED1-45FF-B306-994554523944}"/>
              </a:ext>
            </a:extLst>
          </p:cNvPr>
          <p:cNvSpPr/>
          <p:nvPr/>
        </p:nvSpPr>
        <p:spPr>
          <a:xfrm>
            <a:off x="7329050" y="2976603"/>
            <a:ext cx="1413862" cy="36883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800" dirty="0"/>
              <a:t>Remove</a:t>
            </a:r>
            <a:endParaRPr lang="en-IN" sz="1800" dirty="0"/>
          </a:p>
        </p:txBody>
      </p:sp>
      <p:cxnSp>
        <p:nvCxnSpPr>
          <p:cNvPr id="23" name="Straight Connector 22">
            <a:extLst>
              <a:ext uri="{FF2B5EF4-FFF2-40B4-BE49-F238E27FC236}">
                <a16:creationId xmlns:a16="http://schemas.microsoft.com/office/drawing/2014/main" id="{E0844878-88A5-4EB6-90B3-6C0A5635FD65}"/>
              </a:ext>
            </a:extLst>
          </p:cNvPr>
          <p:cNvCxnSpPr/>
          <p:nvPr/>
        </p:nvCxnSpPr>
        <p:spPr>
          <a:xfrm>
            <a:off x="1224085" y="2661556"/>
            <a:ext cx="681958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5" name="Straight Arrow Connector 24">
            <a:extLst>
              <a:ext uri="{FF2B5EF4-FFF2-40B4-BE49-F238E27FC236}">
                <a16:creationId xmlns:a16="http://schemas.microsoft.com/office/drawing/2014/main" id="{5672DEA7-0AA1-45D4-A04D-1CF46DDC2423}"/>
              </a:ext>
            </a:extLst>
          </p:cNvPr>
          <p:cNvCxnSpPr>
            <a:endCxn id="18" idx="0"/>
          </p:cNvCxnSpPr>
          <p:nvPr/>
        </p:nvCxnSpPr>
        <p:spPr>
          <a:xfrm>
            <a:off x="1233286" y="2646188"/>
            <a:ext cx="1" cy="29967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7" name="Straight Arrow Connector 26">
            <a:extLst>
              <a:ext uri="{FF2B5EF4-FFF2-40B4-BE49-F238E27FC236}">
                <a16:creationId xmlns:a16="http://schemas.microsoft.com/office/drawing/2014/main" id="{0555FFF7-5DB5-48C7-925F-C498395FB538}"/>
              </a:ext>
            </a:extLst>
          </p:cNvPr>
          <p:cNvCxnSpPr>
            <a:cxnSpLocks/>
          </p:cNvCxnSpPr>
          <p:nvPr/>
        </p:nvCxnSpPr>
        <p:spPr>
          <a:xfrm>
            <a:off x="4633875" y="2238935"/>
            <a:ext cx="0" cy="40725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9" name="Straight Arrow Connector 28">
            <a:extLst>
              <a:ext uri="{FF2B5EF4-FFF2-40B4-BE49-F238E27FC236}">
                <a16:creationId xmlns:a16="http://schemas.microsoft.com/office/drawing/2014/main" id="{FD426C56-699F-4888-9F83-DA769ED5B47A}"/>
              </a:ext>
            </a:extLst>
          </p:cNvPr>
          <p:cNvCxnSpPr>
            <a:endCxn id="19" idx="0"/>
          </p:cNvCxnSpPr>
          <p:nvPr/>
        </p:nvCxnSpPr>
        <p:spPr>
          <a:xfrm>
            <a:off x="3444368" y="2669241"/>
            <a:ext cx="0" cy="29967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1" name="Straight Arrow Connector 30">
            <a:extLst>
              <a:ext uri="{FF2B5EF4-FFF2-40B4-BE49-F238E27FC236}">
                <a16:creationId xmlns:a16="http://schemas.microsoft.com/office/drawing/2014/main" id="{E1B4ED2A-9C86-4B63-B2CB-DB4C33F37BA6}"/>
              </a:ext>
            </a:extLst>
          </p:cNvPr>
          <p:cNvCxnSpPr>
            <a:endCxn id="20" idx="0"/>
          </p:cNvCxnSpPr>
          <p:nvPr/>
        </p:nvCxnSpPr>
        <p:spPr>
          <a:xfrm>
            <a:off x="5926714" y="2676926"/>
            <a:ext cx="0" cy="29967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3" name="Straight Arrow Connector 32">
            <a:extLst>
              <a:ext uri="{FF2B5EF4-FFF2-40B4-BE49-F238E27FC236}">
                <a16:creationId xmlns:a16="http://schemas.microsoft.com/office/drawing/2014/main" id="{D3386B98-CB0B-4FE3-A06F-CAA3234C0EE0}"/>
              </a:ext>
            </a:extLst>
          </p:cNvPr>
          <p:cNvCxnSpPr>
            <a:endCxn id="21" idx="0"/>
          </p:cNvCxnSpPr>
          <p:nvPr/>
        </p:nvCxnSpPr>
        <p:spPr>
          <a:xfrm>
            <a:off x="8035981" y="2676926"/>
            <a:ext cx="0" cy="29967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4" name="Rectangle 33">
            <a:extLst>
              <a:ext uri="{FF2B5EF4-FFF2-40B4-BE49-F238E27FC236}">
                <a16:creationId xmlns:a16="http://schemas.microsoft.com/office/drawing/2014/main" id="{2A2B0A8B-2D8A-4A43-99C4-BC73DE7B61C3}"/>
              </a:ext>
            </a:extLst>
          </p:cNvPr>
          <p:cNvSpPr/>
          <p:nvPr/>
        </p:nvSpPr>
        <p:spPr>
          <a:xfrm>
            <a:off x="453357" y="3933872"/>
            <a:ext cx="1559859" cy="36883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800" dirty="0"/>
              <a:t>Database</a:t>
            </a:r>
            <a:endParaRPr lang="en-IN" sz="1800" dirty="0"/>
          </a:p>
        </p:txBody>
      </p:sp>
      <p:sp>
        <p:nvSpPr>
          <p:cNvPr id="35" name="Rectangle 34">
            <a:extLst>
              <a:ext uri="{FF2B5EF4-FFF2-40B4-BE49-F238E27FC236}">
                <a16:creationId xmlns:a16="http://schemas.microsoft.com/office/drawing/2014/main" id="{E6952841-0F42-45D0-BFF1-A5D79C55769D}"/>
              </a:ext>
            </a:extLst>
          </p:cNvPr>
          <p:cNvSpPr/>
          <p:nvPr/>
        </p:nvSpPr>
        <p:spPr>
          <a:xfrm>
            <a:off x="2566467" y="3933872"/>
            <a:ext cx="1755802" cy="36883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800" dirty="0"/>
              <a:t>Database</a:t>
            </a:r>
            <a:endParaRPr lang="en-IN" sz="1800" dirty="0"/>
          </a:p>
        </p:txBody>
      </p:sp>
      <p:sp>
        <p:nvSpPr>
          <p:cNvPr id="36" name="Rectangle 35">
            <a:extLst>
              <a:ext uri="{FF2B5EF4-FFF2-40B4-BE49-F238E27FC236}">
                <a16:creationId xmlns:a16="http://schemas.microsoft.com/office/drawing/2014/main" id="{E6B0D887-9796-416A-B4C3-F551D36ECDAF}"/>
              </a:ext>
            </a:extLst>
          </p:cNvPr>
          <p:cNvSpPr/>
          <p:nvPr/>
        </p:nvSpPr>
        <p:spPr>
          <a:xfrm>
            <a:off x="5036884" y="3933872"/>
            <a:ext cx="1755802" cy="36883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800" dirty="0"/>
              <a:t>Database</a:t>
            </a:r>
            <a:endParaRPr lang="en-IN" sz="1800" dirty="0"/>
          </a:p>
        </p:txBody>
      </p:sp>
      <p:sp>
        <p:nvSpPr>
          <p:cNvPr id="37" name="Rectangle 36">
            <a:extLst>
              <a:ext uri="{FF2B5EF4-FFF2-40B4-BE49-F238E27FC236}">
                <a16:creationId xmlns:a16="http://schemas.microsoft.com/office/drawing/2014/main" id="{927BE9E1-EC7E-4F20-B8B9-C99315630925}"/>
              </a:ext>
            </a:extLst>
          </p:cNvPr>
          <p:cNvSpPr/>
          <p:nvPr/>
        </p:nvSpPr>
        <p:spPr>
          <a:xfrm>
            <a:off x="7336734" y="3914336"/>
            <a:ext cx="1413862" cy="36883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800" dirty="0"/>
              <a:t>Database</a:t>
            </a:r>
            <a:endParaRPr lang="en-IN" sz="1800" dirty="0"/>
          </a:p>
        </p:txBody>
      </p:sp>
      <p:cxnSp>
        <p:nvCxnSpPr>
          <p:cNvPr id="39" name="Straight Arrow Connector 38">
            <a:extLst>
              <a:ext uri="{FF2B5EF4-FFF2-40B4-BE49-F238E27FC236}">
                <a16:creationId xmlns:a16="http://schemas.microsoft.com/office/drawing/2014/main" id="{3630D259-D0EB-4473-AD5E-BF764C5E8729}"/>
              </a:ext>
            </a:extLst>
          </p:cNvPr>
          <p:cNvCxnSpPr>
            <a:stCxn id="18" idx="2"/>
            <a:endCxn id="34" idx="0"/>
          </p:cNvCxnSpPr>
          <p:nvPr/>
        </p:nvCxnSpPr>
        <p:spPr>
          <a:xfrm>
            <a:off x="1233287" y="3314699"/>
            <a:ext cx="0" cy="61917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1" name="Straight Arrow Connector 40">
            <a:extLst>
              <a:ext uri="{FF2B5EF4-FFF2-40B4-BE49-F238E27FC236}">
                <a16:creationId xmlns:a16="http://schemas.microsoft.com/office/drawing/2014/main" id="{35FBD3E0-A6A8-49CA-98B6-6F04831F22CB}"/>
              </a:ext>
            </a:extLst>
          </p:cNvPr>
          <p:cNvCxnSpPr>
            <a:stCxn id="19" idx="2"/>
            <a:endCxn id="35" idx="0"/>
          </p:cNvCxnSpPr>
          <p:nvPr/>
        </p:nvCxnSpPr>
        <p:spPr>
          <a:xfrm>
            <a:off x="3444368" y="3337752"/>
            <a:ext cx="0" cy="59612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3" name="Straight Arrow Connector 42">
            <a:extLst>
              <a:ext uri="{FF2B5EF4-FFF2-40B4-BE49-F238E27FC236}">
                <a16:creationId xmlns:a16="http://schemas.microsoft.com/office/drawing/2014/main" id="{03B88F51-E040-4DB6-A9B5-E6DCC7B278A9}"/>
              </a:ext>
            </a:extLst>
          </p:cNvPr>
          <p:cNvCxnSpPr>
            <a:stCxn id="20" idx="2"/>
            <a:endCxn id="36" idx="0"/>
          </p:cNvCxnSpPr>
          <p:nvPr/>
        </p:nvCxnSpPr>
        <p:spPr>
          <a:xfrm flipH="1">
            <a:off x="5914785" y="3345437"/>
            <a:ext cx="11929" cy="58843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 name="Straight Arrow Connector 2">
            <a:extLst>
              <a:ext uri="{FF2B5EF4-FFF2-40B4-BE49-F238E27FC236}">
                <a16:creationId xmlns:a16="http://schemas.microsoft.com/office/drawing/2014/main" id="{2EC507BF-D094-4610-BA31-265DADC3E2FA}"/>
              </a:ext>
            </a:extLst>
          </p:cNvPr>
          <p:cNvCxnSpPr>
            <a:stCxn id="21" idx="2"/>
            <a:endCxn id="37" idx="0"/>
          </p:cNvCxnSpPr>
          <p:nvPr/>
        </p:nvCxnSpPr>
        <p:spPr>
          <a:xfrm>
            <a:off x="8035981" y="3345437"/>
            <a:ext cx="7684" cy="56889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8" name="TextBox 27">
            <a:extLst>
              <a:ext uri="{FF2B5EF4-FFF2-40B4-BE49-F238E27FC236}">
                <a16:creationId xmlns:a16="http://schemas.microsoft.com/office/drawing/2014/main" id="{7A30D0D9-3F8C-4CCF-88A1-4B96F99832B6}"/>
              </a:ext>
            </a:extLst>
          </p:cNvPr>
          <p:cNvSpPr txBox="1"/>
          <p:nvPr/>
        </p:nvSpPr>
        <p:spPr>
          <a:xfrm>
            <a:off x="238205" y="137960"/>
            <a:ext cx="3419387" cy="523220"/>
          </a:xfrm>
          <a:prstGeom prst="rect">
            <a:avLst/>
          </a:prstGeom>
          <a:noFill/>
        </p:spPr>
        <p:txBody>
          <a:bodyPr wrap="square">
            <a:spAutoFit/>
          </a:bodyPr>
          <a:lstStyle/>
          <a:p>
            <a:r>
              <a:rPr lang="en-US" sz="2800" dirty="0">
                <a:solidFill>
                  <a:schemeClr val="accent1">
                    <a:lumMod val="75000"/>
                  </a:schemeClr>
                </a:solidFill>
                <a:latin typeface="Times New Roman" panose="02020603050405020304" pitchFamily="18" charset="0"/>
                <a:cs typeface="Times New Roman" panose="02020603050405020304" pitchFamily="18" charset="0"/>
              </a:rPr>
              <a:t>Project Model</a:t>
            </a:r>
            <a:endParaRPr lang="en-IN" sz="2800" dirty="0">
              <a:solidFill>
                <a:schemeClr val="accent1">
                  <a:lumMod val="75000"/>
                </a:schemeClr>
              </a:solidFill>
            </a:endParaRPr>
          </a:p>
        </p:txBody>
      </p:sp>
    </p:spTree>
    <p:extLst>
      <p:ext uri="{BB962C8B-B14F-4D97-AF65-F5344CB8AC3E}">
        <p14:creationId xmlns:p14="http://schemas.microsoft.com/office/powerpoint/2010/main" val="1567906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41D0E6-0AAA-4D4A-A06B-FB61AD2899B8}"/>
              </a:ext>
            </a:extLst>
          </p:cNvPr>
          <p:cNvSpPr>
            <a:spLocks noGrp="1"/>
          </p:cNvSpPr>
          <p:nvPr>
            <p:ph type="sldNum" sz="quarter" idx="4"/>
          </p:nvPr>
        </p:nvSpPr>
        <p:spPr>
          <a:xfrm>
            <a:off x="8576823" y="4774947"/>
            <a:ext cx="470490" cy="273844"/>
          </a:xfrm>
        </p:spPr>
        <p:txBody>
          <a:bodyPr/>
          <a:lstStyle/>
          <a:p>
            <a:fld id="{18C35892-E2DF-4085-B552-07E7B2102D0F}" type="slidenum">
              <a:rPr lang="en-US" sz="1200" smtClean="0">
                <a:solidFill>
                  <a:srgbClr val="C00000"/>
                </a:solidFill>
                <a:latin typeface="Times New Roman" panose="02020603050405020304" pitchFamily="18" charset="0"/>
                <a:cs typeface="Times New Roman" panose="02020603050405020304" pitchFamily="18" charset="0"/>
              </a:rPr>
              <a:t>7</a:t>
            </a:fld>
            <a:endParaRPr lang="en-US" sz="1200" dirty="0">
              <a:solidFill>
                <a:srgbClr val="C00000"/>
              </a:solidFill>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4387A1BD-26FD-4885-94AF-81258FEB38B1}"/>
              </a:ext>
            </a:extLst>
          </p:cNvPr>
          <p:cNvSpPr>
            <a:spLocks noGrp="1"/>
          </p:cNvSpPr>
          <p:nvPr>
            <p:ph type="title"/>
          </p:nvPr>
        </p:nvSpPr>
        <p:spPr/>
        <p:txBody>
          <a:bodyPr>
            <a:normAutofit/>
          </a:bodyPr>
          <a:lstStyle/>
          <a:p>
            <a:r>
              <a:rPr lang="en-US" sz="3600" dirty="0">
                <a:latin typeface="Times New Roman" panose="02020603050405020304" pitchFamily="18" charset="0"/>
                <a:cs typeface="Times New Roman" panose="02020603050405020304" pitchFamily="18" charset="0"/>
              </a:rPr>
              <a:t>Modules</a:t>
            </a:r>
            <a:endParaRPr lang="en-IN" dirty="0"/>
          </a:p>
        </p:txBody>
      </p:sp>
      <p:sp>
        <p:nvSpPr>
          <p:cNvPr id="4" name="Text Placeholder 3">
            <a:extLst>
              <a:ext uri="{FF2B5EF4-FFF2-40B4-BE49-F238E27FC236}">
                <a16:creationId xmlns:a16="http://schemas.microsoft.com/office/drawing/2014/main" id="{62D35850-DF39-400C-B048-FD27529F8AEC}"/>
              </a:ext>
            </a:extLst>
          </p:cNvPr>
          <p:cNvSpPr>
            <a:spLocks noGrp="1"/>
          </p:cNvSpPr>
          <p:nvPr>
            <p:ph type="body" sz="quarter" idx="17"/>
          </p:nvPr>
        </p:nvSpPr>
        <p:spPr/>
        <p:txBody>
          <a:bodyPr/>
          <a:lstStyle/>
          <a:p>
            <a:pPr marL="0" indent="0">
              <a:buNone/>
            </a:pPr>
            <a:r>
              <a:rPr lang="en-US" dirty="0">
                <a:solidFill>
                  <a:schemeClr val="tx1"/>
                </a:solidFill>
                <a:latin typeface="Times New Roman" panose="02020603050405020304" pitchFamily="18" charset="0"/>
                <a:cs typeface="Times New Roman" panose="02020603050405020304" pitchFamily="18" charset="0"/>
              </a:rPr>
              <a:t>Our project have home page and it contains mainly two modules admin and dashboard view.</a:t>
            </a:r>
          </a:p>
          <a:p>
            <a:pPr marL="0" indent="0">
              <a:buNone/>
            </a:pPr>
            <a:r>
              <a:rPr lang="en-US" dirty="0">
                <a:solidFill>
                  <a:schemeClr val="tx1"/>
                </a:solidFill>
                <a:latin typeface="Times New Roman" panose="02020603050405020304" pitchFamily="18" charset="0"/>
                <a:cs typeface="Times New Roman" panose="02020603050405020304" pitchFamily="18" charset="0"/>
              </a:rPr>
              <a:t>Admin can login providing login credentials.</a:t>
            </a:r>
          </a:p>
          <a:p>
            <a:pPr marL="0" indent="0">
              <a:buNone/>
            </a:pPr>
            <a:r>
              <a:rPr lang="en-US" dirty="0">
                <a:solidFill>
                  <a:schemeClr val="tx1"/>
                </a:solidFill>
                <a:latin typeface="Times New Roman" panose="02020603050405020304" pitchFamily="18" charset="0"/>
                <a:cs typeface="Times New Roman" panose="02020603050405020304" pitchFamily="18" charset="0"/>
              </a:rPr>
              <a:t>Dashboard has 4 submodules :</a:t>
            </a:r>
          </a:p>
          <a:p>
            <a:r>
              <a:rPr lang="en-US" dirty="0">
                <a:solidFill>
                  <a:schemeClr val="tx1"/>
                </a:solidFill>
                <a:latin typeface="Times New Roman" panose="02020603050405020304" pitchFamily="18" charset="0"/>
                <a:cs typeface="Times New Roman" panose="02020603050405020304" pitchFamily="18" charset="0"/>
              </a:rPr>
              <a:t>    All employee</a:t>
            </a:r>
          </a:p>
          <a:p>
            <a:r>
              <a:rPr lang="en-US" dirty="0">
                <a:solidFill>
                  <a:schemeClr val="tx1"/>
                </a:solidFill>
                <a:latin typeface="Times New Roman" panose="02020603050405020304" pitchFamily="18" charset="0"/>
                <a:cs typeface="Times New Roman" panose="02020603050405020304" pitchFamily="18" charset="0"/>
              </a:rPr>
              <a:t>    New employee</a:t>
            </a:r>
          </a:p>
          <a:p>
            <a:r>
              <a:rPr lang="en-US" dirty="0">
                <a:solidFill>
                  <a:schemeClr val="tx1"/>
                </a:solidFill>
                <a:latin typeface="Times New Roman" panose="02020603050405020304" pitchFamily="18" charset="0"/>
                <a:cs typeface="Times New Roman" panose="02020603050405020304" pitchFamily="18" charset="0"/>
              </a:rPr>
              <a:t>    Edit employee</a:t>
            </a:r>
          </a:p>
          <a:p>
            <a:r>
              <a:rPr lang="en-US" dirty="0">
                <a:solidFill>
                  <a:schemeClr val="tx1"/>
                </a:solidFill>
                <a:latin typeface="Times New Roman" panose="02020603050405020304" pitchFamily="18" charset="0"/>
                <a:cs typeface="Times New Roman" panose="02020603050405020304" pitchFamily="18" charset="0"/>
              </a:rPr>
              <a:t>     Remove</a:t>
            </a:r>
          </a:p>
          <a:p>
            <a:endParaRPr lang="en-IN" dirty="0"/>
          </a:p>
        </p:txBody>
      </p:sp>
    </p:spTree>
    <p:extLst>
      <p:ext uri="{BB962C8B-B14F-4D97-AF65-F5344CB8AC3E}">
        <p14:creationId xmlns:p14="http://schemas.microsoft.com/office/powerpoint/2010/main" val="669763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E80F4C-4C46-48A0-ADA6-82689B0199D3}"/>
              </a:ext>
            </a:extLst>
          </p:cNvPr>
          <p:cNvSpPr>
            <a:spLocks noGrp="1"/>
          </p:cNvSpPr>
          <p:nvPr>
            <p:ph type="sldNum" sz="quarter" idx="4"/>
          </p:nvPr>
        </p:nvSpPr>
        <p:spPr/>
        <p:txBody>
          <a:bodyPr/>
          <a:lstStyle/>
          <a:p>
            <a:fld id="{18C35892-E2DF-4085-B552-07E7B2102D0F}" type="slidenum">
              <a:rPr lang="en-US" sz="1200" smtClean="0">
                <a:solidFill>
                  <a:srgbClr val="C00000"/>
                </a:solidFill>
                <a:latin typeface="Times New Roman" panose="02020603050405020304" pitchFamily="18" charset="0"/>
                <a:cs typeface="Times New Roman" panose="02020603050405020304" pitchFamily="18" charset="0"/>
              </a:rPr>
              <a:t>8</a:t>
            </a:fld>
            <a:endParaRPr lang="en-US" sz="1200" dirty="0">
              <a:solidFill>
                <a:srgbClr val="C00000"/>
              </a:solidFill>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CE7B3B85-9F13-4597-BE3C-FD426A5CF17C}"/>
              </a:ext>
            </a:extLst>
          </p:cNvPr>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Home page</a:t>
            </a:r>
            <a:endParaRPr lang="en-IN" sz="3200" dirty="0"/>
          </a:p>
        </p:txBody>
      </p:sp>
      <p:sp>
        <p:nvSpPr>
          <p:cNvPr id="4" name="Text Placeholder 3">
            <a:extLst>
              <a:ext uri="{FF2B5EF4-FFF2-40B4-BE49-F238E27FC236}">
                <a16:creationId xmlns:a16="http://schemas.microsoft.com/office/drawing/2014/main" id="{4E98B2A5-5D23-4D3B-98F9-B8680611FE0B}"/>
              </a:ext>
            </a:extLst>
          </p:cNvPr>
          <p:cNvSpPr>
            <a:spLocks noGrp="1"/>
          </p:cNvSpPr>
          <p:nvPr>
            <p:ph type="body" sz="quarter" idx="17"/>
          </p:nvPr>
        </p:nvSpPr>
        <p:spPr/>
        <p:txBody>
          <a:bodyPr/>
          <a:lstStyle/>
          <a:p>
            <a:pPr marL="0" indent="0">
              <a:buNone/>
            </a:pPr>
            <a:endParaRPr lang="en-IN" dirty="0"/>
          </a:p>
        </p:txBody>
      </p:sp>
      <p:pic>
        <p:nvPicPr>
          <p:cNvPr id="5" name="Picture 4">
            <a:extLst>
              <a:ext uri="{FF2B5EF4-FFF2-40B4-BE49-F238E27FC236}">
                <a16:creationId xmlns:a16="http://schemas.microsoft.com/office/drawing/2014/main" id="{AAA10A25-F03E-4062-B523-8116838F3B0F}"/>
              </a:ext>
            </a:extLst>
          </p:cNvPr>
          <p:cNvPicPr>
            <a:picLocks noChangeAspect="1"/>
          </p:cNvPicPr>
          <p:nvPr/>
        </p:nvPicPr>
        <p:blipFill>
          <a:blip r:embed="rId2"/>
          <a:stretch>
            <a:fillRect/>
          </a:stretch>
        </p:blipFill>
        <p:spPr>
          <a:xfrm>
            <a:off x="445272" y="1009691"/>
            <a:ext cx="7512919" cy="3691143"/>
          </a:xfrm>
          <a:prstGeom prst="rect">
            <a:avLst/>
          </a:prstGeom>
        </p:spPr>
      </p:pic>
    </p:spTree>
    <p:extLst>
      <p:ext uri="{BB962C8B-B14F-4D97-AF65-F5344CB8AC3E}">
        <p14:creationId xmlns:p14="http://schemas.microsoft.com/office/powerpoint/2010/main" val="889831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82577F1-56F9-4331-9E9C-12A75CB01ED0}"/>
              </a:ext>
            </a:extLst>
          </p:cNvPr>
          <p:cNvSpPr>
            <a:spLocks noGrp="1"/>
          </p:cNvSpPr>
          <p:nvPr>
            <p:ph type="sldNum" sz="quarter" idx="4"/>
          </p:nvPr>
        </p:nvSpPr>
        <p:spPr/>
        <p:txBody>
          <a:bodyPr/>
          <a:lstStyle/>
          <a:p>
            <a:fld id="{18C35892-E2DF-4085-B552-07E7B2102D0F}" type="slidenum">
              <a:rPr lang="en-US" sz="1200" smtClean="0">
                <a:solidFill>
                  <a:srgbClr val="C00000"/>
                </a:solidFill>
                <a:latin typeface="Times New Roman" panose="02020603050405020304" pitchFamily="18" charset="0"/>
                <a:cs typeface="Times New Roman" panose="02020603050405020304" pitchFamily="18" charset="0"/>
              </a:rPr>
              <a:t>9</a:t>
            </a:fld>
            <a:endParaRPr lang="en-US" sz="1200" dirty="0">
              <a:solidFill>
                <a:srgbClr val="C00000"/>
              </a:solidFill>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1BEC4B94-B758-4699-8861-C868327ABA6D}"/>
              </a:ext>
            </a:extLst>
          </p:cNvPr>
          <p:cNvSpPr>
            <a:spLocks noGrp="1"/>
          </p:cNvSpPr>
          <p:nvPr>
            <p:ph type="title"/>
          </p:nvPr>
        </p:nvSpPr>
        <p:spPr/>
        <p:txBody>
          <a:bodyPr>
            <a:normAutofit/>
          </a:bodyPr>
          <a:lstStyle/>
          <a:p>
            <a:r>
              <a:rPr lang="en-US" sz="3200" dirty="0">
                <a:latin typeface="Times New Roman" panose="02020603050405020304" pitchFamily="18" charset="0"/>
                <a:cs typeface="Times New Roman" panose="02020603050405020304" pitchFamily="18" charset="0"/>
              </a:rPr>
              <a:t>Login page</a:t>
            </a:r>
            <a:endParaRPr lang="en-IN" sz="3200" dirty="0"/>
          </a:p>
        </p:txBody>
      </p:sp>
      <p:sp>
        <p:nvSpPr>
          <p:cNvPr id="4" name="Text Placeholder 3">
            <a:extLst>
              <a:ext uri="{FF2B5EF4-FFF2-40B4-BE49-F238E27FC236}">
                <a16:creationId xmlns:a16="http://schemas.microsoft.com/office/drawing/2014/main" id="{9DD86109-849B-4F63-A757-7B681B26201F}"/>
              </a:ext>
            </a:extLst>
          </p:cNvPr>
          <p:cNvSpPr>
            <a:spLocks noGrp="1"/>
          </p:cNvSpPr>
          <p:nvPr>
            <p:ph type="body" sz="quarter" idx="17"/>
          </p:nvPr>
        </p:nvSpPr>
        <p:spPr/>
        <p:txBody>
          <a:bodyPr/>
          <a:lstStyle/>
          <a:p>
            <a:pPr marL="0" indent="0">
              <a:buNone/>
            </a:pPr>
            <a:endParaRPr lang="en-IN" dirty="0"/>
          </a:p>
        </p:txBody>
      </p:sp>
      <p:pic>
        <p:nvPicPr>
          <p:cNvPr id="5" name="Picture 4">
            <a:extLst>
              <a:ext uri="{FF2B5EF4-FFF2-40B4-BE49-F238E27FC236}">
                <a16:creationId xmlns:a16="http://schemas.microsoft.com/office/drawing/2014/main" id="{6F3F62C6-A536-4CDE-9475-A60EB6789F85}"/>
              </a:ext>
            </a:extLst>
          </p:cNvPr>
          <p:cNvPicPr>
            <a:picLocks noChangeAspect="1"/>
          </p:cNvPicPr>
          <p:nvPr/>
        </p:nvPicPr>
        <p:blipFill>
          <a:blip r:embed="rId2"/>
          <a:stretch>
            <a:fillRect/>
          </a:stretch>
        </p:blipFill>
        <p:spPr>
          <a:xfrm>
            <a:off x="445272" y="1009691"/>
            <a:ext cx="7512919" cy="3691143"/>
          </a:xfrm>
          <a:prstGeom prst="rect">
            <a:avLst/>
          </a:prstGeom>
        </p:spPr>
      </p:pic>
    </p:spTree>
    <p:extLst>
      <p:ext uri="{BB962C8B-B14F-4D97-AF65-F5344CB8AC3E}">
        <p14:creationId xmlns:p14="http://schemas.microsoft.com/office/powerpoint/2010/main" val="467117479"/>
      </p:ext>
    </p:extLst>
  </p:cSld>
  <p:clrMapOvr>
    <a:masterClrMapping/>
  </p:clrMapOvr>
</p:sld>
</file>

<file path=ppt/theme/theme1.xml><?xml version="1.0" encoding="utf-8"?>
<a:theme xmlns:a="http://schemas.openxmlformats.org/drawingml/2006/main" name="Office Theme">
  <a:themeElements>
    <a:clrScheme name="Custom 7">
      <a:dk1>
        <a:srgbClr val="363639"/>
      </a:dk1>
      <a:lt1>
        <a:srgbClr val="FFFFFF"/>
      </a:lt1>
      <a:dk2>
        <a:srgbClr val="363639"/>
      </a:dk2>
      <a:lt2>
        <a:srgbClr val="DFDFE1"/>
      </a:lt2>
      <a:accent1>
        <a:srgbClr val="1A3BDD"/>
      </a:accent1>
      <a:accent2>
        <a:srgbClr val="7BECAA"/>
      </a:accent2>
      <a:accent3>
        <a:srgbClr val="EFF8FF"/>
      </a:accent3>
      <a:accent4>
        <a:srgbClr val="DC3030"/>
      </a:accent4>
      <a:accent5>
        <a:srgbClr val="E07B11"/>
      </a:accent5>
      <a:accent6>
        <a:srgbClr val="F4CA64"/>
      </a:accent6>
      <a:hlink>
        <a:srgbClr val="1A3BDD"/>
      </a:hlink>
      <a:folHlink>
        <a:srgbClr val="954F72"/>
      </a:folHlink>
    </a:clrScheme>
    <a:fontScheme name="Custom 1">
      <a:majorFont>
        <a:latin typeface="Microsoft Sans Serif"/>
        <a:ea typeface=""/>
        <a:cs typeface=""/>
      </a:majorFont>
      <a:minorFont>
        <a:latin typeface="Microsoft Sans Serif"/>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sz="1800" dirty="0"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square" lIns="91440" tIns="45720" rIns="91440" bIns="45720" rtlCol="0">
        <a:normAutofit lnSpcReduction="10000"/>
      </a:bodyPr>
      <a:lstStyle>
        <a:defPPr marL="169863" indent="-169863" algn="l">
          <a:buClr>
            <a:schemeClr val="accent1"/>
          </a:buClr>
          <a:buFont typeface="Arial" panose="020B0604020202020204" pitchFamily="34" charset="0"/>
          <a:buChar char="•"/>
          <a:defRPr sz="1800" dirty="0" smtClean="0">
            <a:solidFill>
              <a:schemeClr val="tx2">
                <a:lumMod val="75000"/>
              </a:schemeClr>
            </a:solidFill>
          </a:defRPr>
        </a:defPPr>
      </a:lstStyle>
    </a:txDef>
  </a:objectDefaults>
  <a:extraClrSchemeLst/>
  <a:extLst>
    <a:ext uri="{05A4C25C-085E-4340-85A3-A5531E510DB2}">
      <thm15:themeFamily xmlns:thm15="http://schemas.microsoft.com/office/thememl/2012/main" name="2021_PPT_Template" id="{D015856D-13B5-4446-A688-C5D60E5D0EC6}" vid="{A967EC7C-FEF3-4F52-AF85-DE245EB5953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DC21804C609414483F3C57984BCA901" ma:contentTypeVersion="15" ma:contentTypeDescription="Create a new document." ma:contentTypeScope="" ma:versionID="cf91ea720077f134da7f16b9308f2f52">
  <xsd:schema xmlns:xsd="http://www.w3.org/2001/XMLSchema" xmlns:xs="http://www.w3.org/2001/XMLSchema" xmlns:p="http://schemas.microsoft.com/office/2006/metadata/properties" xmlns:ns1="http://schemas.microsoft.com/sharepoint/v3" xmlns:ns3="2e8c2afa-a600-4225-bcbc-dd4fee64ae47" xmlns:ns4="1cecd492-b52f-4a9d-824f-4d414e50977a" targetNamespace="http://schemas.microsoft.com/office/2006/metadata/properties" ma:root="true" ma:fieldsID="259edb62e261935a274c00769c70a90a" ns1:_="" ns3:_="" ns4:_="">
    <xsd:import namespace="http://schemas.microsoft.com/sharepoint/v3"/>
    <xsd:import namespace="2e8c2afa-a600-4225-bcbc-dd4fee64ae47"/>
    <xsd:import namespace="1cecd492-b52f-4a9d-824f-4d414e50977a"/>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GenerationTime" minOccurs="0"/>
                <xsd:element ref="ns4:MediaServiceEventHashCode" minOccurs="0"/>
                <xsd:element ref="ns1:_ip_UnifiedCompliancePolicyProperties" minOccurs="0"/>
                <xsd:element ref="ns1:_ip_UnifiedCompliancePolicyUIAction" minOccurs="0"/>
                <xsd:element ref="ns4:MediaServiceLocation"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e8c2afa-a600-4225-bcbc-dd4fee64ae4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cecd492-b52f-4a9d-824f-4d414e50977a"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DA8546D4-C526-4AF3-91BE-B84A0F0123DA}">
  <ds:schemaRefs>
    <ds:schemaRef ds:uri="1cecd492-b52f-4a9d-824f-4d414e50977a"/>
    <ds:schemaRef ds:uri="2e8c2afa-a600-4225-bcbc-dd4fee64ae4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9FFF4F4-5B1F-4088-832D-1C48006D7121}">
  <ds:schemaRefs>
    <ds:schemaRef ds:uri="http://schemas.microsoft.com/sharepoint/v3/contenttype/forms"/>
  </ds:schemaRefs>
</ds:datastoreItem>
</file>

<file path=customXml/itemProps3.xml><?xml version="1.0" encoding="utf-8"?>
<ds:datastoreItem xmlns:ds="http://schemas.openxmlformats.org/officeDocument/2006/customXml" ds:itemID="{A6806D84-EA3D-4441-B151-2A0B80A8B0DE}">
  <ds:schemaRefs>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blank</Template>
  <TotalTime>1226</TotalTime>
  <Words>530</Words>
  <Application>Microsoft Office PowerPoint</Application>
  <PresentationFormat>On-screen Show (16:9)</PresentationFormat>
  <Paragraphs>117</Paragraphs>
  <Slides>20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Microsoft Sans Serif</vt:lpstr>
      <vt:lpstr>Times New Roman</vt:lpstr>
      <vt:lpstr>Wingdings</vt:lpstr>
      <vt:lpstr>Office Theme</vt:lpstr>
      <vt:lpstr>PowerPoint Presentation</vt:lpstr>
      <vt:lpstr>CONTENTS</vt:lpstr>
      <vt:lpstr>INTRODUCTION</vt:lpstr>
      <vt:lpstr>CRUD Operation</vt:lpstr>
      <vt:lpstr>PowerPoint Presentation</vt:lpstr>
      <vt:lpstr>PowerPoint Presentation</vt:lpstr>
      <vt:lpstr>Modules</vt:lpstr>
      <vt:lpstr>Home page</vt:lpstr>
      <vt:lpstr>Login page</vt:lpstr>
      <vt:lpstr>Dashboard</vt:lpstr>
      <vt:lpstr>View employee</vt:lpstr>
      <vt:lpstr>Add employee</vt:lpstr>
      <vt:lpstr>Update employee</vt:lpstr>
      <vt:lpstr>Delete employee</vt:lpstr>
      <vt:lpstr>Tools Used</vt:lpstr>
      <vt:lpstr>Tools Used</vt:lpstr>
      <vt:lpstr>Tools Used</vt:lpstr>
      <vt:lpstr>Future Scope</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Tejas M K</dc:creator>
  <cp:lastModifiedBy>Nowshad S K</cp:lastModifiedBy>
  <cp:revision>61</cp:revision>
  <dcterms:created xsi:type="dcterms:W3CDTF">2021-12-27T05:21:24Z</dcterms:created>
  <dcterms:modified xsi:type="dcterms:W3CDTF">2021-12-30T10:10:03Z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0x0101003DC21804C609414483F3C57984BCA901</vt:lpwstr>
  </property>
</Properties>
</file>